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2" r:id="rId3"/>
    <p:sldMasterId id="2147483664" r:id="rId4"/>
    <p:sldMasterId id="2147483668" r:id="rId5"/>
  </p:sldMasterIdLst>
  <p:sldIdLst>
    <p:sldId id="256" r:id="rId6"/>
    <p:sldId id="264" r:id="rId7"/>
    <p:sldId id="263" r:id="rId8"/>
    <p:sldId id="265" r:id="rId9"/>
    <p:sldId id="273" r:id="rId10"/>
    <p:sldId id="274" r:id="rId11"/>
    <p:sldId id="266" r:id="rId12"/>
    <p:sldId id="288" r:id="rId13"/>
    <p:sldId id="267" r:id="rId14"/>
    <p:sldId id="276" r:id="rId15"/>
    <p:sldId id="268" r:id="rId16"/>
    <p:sldId id="277" r:id="rId17"/>
    <p:sldId id="269" r:id="rId18"/>
    <p:sldId id="278" r:id="rId19"/>
    <p:sldId id="270" r:id="rId20"/>
    <p:sldId id="279" r:id="rId21"/>
    <p:sldId id="289" r:id="rId22"/>
    <p:sldId id="290" r:id="rId23"/>
    <p:sldId id="271" r:id="rId24"/>
    <p:sldId id="283" r:id="rId25"/>
    <p:sldId id="307" r:id="rId26"/>
    <p:sldId id="281" r:id="rId27"/>
    <p:sldId id="272" r:id="rId28"/>
    <p:sldId id="282" r:id="rId29"/>
    <p:sldId id="284" r:id="rId30"/>
    <p:sldId id="287" r:id="rId31"/>
    <p:sldId id="262" r:id="rId32"/>
  </p:sldIdLst>
  <p:sldSz cx="9144000" cy="5143500"/>
  <p:notesSz cx="6858000" cy="9144000"/>
  <p:embeddedFontLst>
    <p:embeddedFont>
      <p:font typeface="Gulim" panose="020B0600000101010101" pitchFamily="34" charset="-127"/>
      <p:regular r:id="rId36"/>
    </p:embeddedFont>
    <p:embeddedFont>
      <p:font typeface="-쉬리M" panose="02030504000101010101" pitchFamily="18" charset="-127"/>
      <p:regular r:id="rId37"/>
    </p:embeddedFont>
    <p:embeddedFont>
      <p:font typeface="Calibri" panose="020F0502020204030204" pitchFamily="34" charset="0"/>
      <p:regular r:id="rId38"/>
      <p:bold r:id="rId39"/>
      <p:italic r:id="rId40"/>
      <p:boldItalic r:id="rId41"/>
    </p:embeddedFont>
    <p:embeddedFont>
      <p:font typeface="方正姚体" panose="02010601030101010101" pitchFamily="2" charset="-122"/>
      <p:regular r:id="rId42"/>
    </p:embeddedFont>
    <p:embeddedFont>
      <p:font typeface="华文楷体" panose="02010600040101010101" pitchFamily="2" charset="-122"/>
      <p:regular r:id="rId43"/>
    </p:embeddedFont>
    <p:embeddedFont>
      <p:font typeface="楷体" panose="02010609060101010101" pitchFamily="49" charset="-122"/>
      <p:regular r:id="rId44"/>
    </p:embeddedFont>
    <p:embeddedFont>
      <p:font typeface="华文隶书" panose="02010800040101010101" pitchFamily="2" charset="-122"/>
      <p:regular r:id="rId45"/>
    </p:embeddedFont>
    <p:embeddedFont>
      <p:font typeface="Arial Black" panose="020B0A04020102020204" pitchFamily="34" charset="0"/>
      <p:bold r:id="rId46"/>
    </p:embeddedFont>
    <p:embeddedFont>
      <p:font typeface="黑体" panose="02010609060101010101" pitchFamily="49" charset="-122"/>
      <p:regular r:id="rId47"/>
    </p:embeddedFont>
  </p:embeddedFontLst>
  <p:custDataLst>
    <p:tags r:id="rId48"/>
  </p:custDataLst>
  <p:defaultTextStyle>
    <a:defPPr>
      <a:defRPr lang="ko-KR"/>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Gulim" panose="020B0600000101010101" pitchFamily="34" charset="-127"/>
        <a:ea typeface="Gulim" panose="020B0600000101010101" pitchFamily="34" charset="-127"/>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Gulim" panose="020B0600000101010101" pitchFamily="34" charset="-127"/>
        <a:ea typeface="Gulim" panose="020B0600000101010101" pitchFamily="34" charset="-127"/>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Gulim" panose="020B0600000101010101" pitchFamily="34" charset="-127"/>
        <a:ea typeface="Gulim" panose="020B0600000101010101" pitchFamily="34" charset="-127"/>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Gulim" panose="020B0600000101010101" pitchFamily="34" charset="-127"/>
        <a:ea typeface="Gulim" panose="020B0600000101010101" pitchFamily="34" charset="-127"/>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Gulim" panose="020B0600000101010101" pitchFamily="34" charset="-127"/>
        <a:ea typeface="Gulim" panose="020B0600000101010101" pitchFamily="34" charset="-127"/>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Gulim" panose="020B0600000101010101" pitchFamily="34" charset="-127"/>
        <a:ea typeface="Gulim" panose="020B0600000101010101" pitchFamily="34" charset="-127"/>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Gulim" panose="020B0600000101010101" pitchFamily="34" charset="-127"/>
        <a:ea typeface="Gulim" panose="020B0600000101010101" pitchFamily="34" charset="-127"/>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Gulim" panose="020B0600000101010101" pitchFamily="34" charset="-127"/>
        <a:ea typeface="Gulim" panose="020B0600000101010101" pitchFamily="34" charset="-127"/>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Gulim" panose="020B0600000101010101" pitchFamily="34" charset="-127"/>
        <a:ea typeface="Gulim" panose="020B0600000101010101" pitchFamily="34" charset="-127"/>
        <a:cs typeface="+mn-cs"/>
      </a:defRPr>
    </a:lvl9pPr>
  </p:defaultTextStyle>
  <p:extLst>
    <p:ext uri="{EFAFB233-063F-42B5-8137-9DF3F51BA10A}">
      <p15:sldGuideLst xmlns:p15="http://schemas.microsoft.com/office/powerpoint/2012/main">
        <p15:guide id="1" orient="horz" pos="1620" userDrawn="1">
          <p15:clr>
            <a:srgbClr val="A4A3A4"/>
          </p15:clr>
        </p15:guide>
        <p15:guide id="2" pos="2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99"/>
    <a:srgbClr val="0056AC"/>
    <a:srgbClr val="DDE8FF"/>
    <a:srgbClr val="008000"/>
    <a:srgbClr val="0046AC"/>
    <a:srgbClr val="004992"/>
    <a:srgbClr val="0000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36"/>
    <p:restoredTop sz="94726"/>
  </p:normalViewPr>
  <p:slideViewPr>
    <p:cSldViewPr showGuides="1">
      <p:cViewPr>
        <p:scale>
          <a:sx n="150" d="100"/>
          <a:sy n="150" d="100"/>
        </p:scale>
        <p:origin x="-120" y="128"/>
      </p:cViewPr>
      <p:guideLst>
        <p:guide orient="horz" pos="1620"/>
        <p:guide pos="291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8" Type="http://schemas.openxmlformats.org/officeDocument/2006/relationships/tags" Target="tags/tag1.xml"/><Relationship Id="rId47" Type="http://schemas.openxmlformats.org/officeDocument/2006/relationships/font" Target="fonts/font12.fntdata"/><Relationship Id="rId46" Type="http://schemas.openxmlformats.org/officeDocument/2006/relationships/font" Target="fonts/font11.fntdata"/><Relationship Id="rId45" Type="http://schemas.openxmlformats.org/officeDocument/2006/relationships/font" Target="fonts/font10.fntdata"/><Relationship Id="rId44" Type="http://schemas.openxmlformats.org/officeDocument/2006/relationships/font" Target="fonts/font9.fntdata"/><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slideMaster" Target="slideMasters/slideMaster3.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642938"/>
            <a:ext cx="9144000" cy="3071813"/>
          </a:xfrm>
          <a:prstGeom prst="rect">
            <a:avLst/>
          </a:prstGeom>
          <a:solidFill>
            <a:srgbClr val="0056AC">
              <a:alpha val="31000"/>
            </a:srgbClr>
          </a:solidFill>
          <a:ln>
            <a:noFill/>
          </a:ln>
          <a:effectLst>
            <a:outerShdw blurRad="40000" dist="20000" dir="5400000" rotWithShape="0">
              <a:schemeClr val="bg1">
                <a:alpha val="38000"/>
              </a:schemeClr>
            </a:outerShdw>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3" name="矩形 2"/>
          <p:cNvSpPr/>
          <p:nvPr/>
        </p:nvSpPr>
        <p:spPr>
          <a:xfrm>
            <a:off x="0" y="579438"/>
            <a:ext cx="9144000" cy="7938"/>
          </a:xfrm>
          <a:prstGeom prst="rect">
            <a:avLst/>
          </a:prstGeom>
          <a:solidFill>
            <a:schemeClr val="bg2"/>
          </a:solidFill>
          <a:ln>
            <a:solidFill>
              <a:srgbClr val="0046AC"/>
            </a:solid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pic>
        <p:nvPicPr>
          <p:cNvPr id="4100" name="图片 9" descr="竖版组合logo——透明.png"/>
          <p:cNvPicPr>
            <a:picLocks noChangeAspect="1"/>
          </p:cNvPicPr>
          <p:nvPr userDrawn="1"/>
        </p:nvPicPr>
        <p:blipFill>
          <a:blip r:embed="rId3"/>
          <a:stretch>
            <a:fillRect/>
          </a:stretch>
        </p:blipFill>
        <p:spPr>
          <a:xfrm>
            <a:off x="3714750" y="3929063"/>
            <a:ext cx="1752600" cy="973137"/>
          </a:xfrm>
          <a:prstGeom prst="rect">
            <a:avLst/>
          </a:prstGeom>
          <a:noFill/>
          <a:ln w="9525">
            <a:noFill/>
          </a:ln>
        </p:spPr>
      </p:pic>
      <p:sp>
        <p:nvSpPr>
          <p:cNvPr id="5" name="矩形 4"/>
          <p:cNvSpPr/>
          <p:nvPr/>
        </p:nvSpPr>
        <p:spPr>
          <a:xfrm>
            <a:off x="0" y="3754438"/>
            <a:ext cx="9144000" cy="7938"/>
          </a:xfrm>
          <a:prstGeom prst="rect">
            <a:avLst/>
          </a:prstGeom>
          <a:solidFill>
            <a:schemeClr val="bg2"/>
          </a:solidFill>
          <a:ln>
            <a:solidFill>
              <a:srgbClr val="0046AC"/>
            </a:solid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21" name="标题 1"/>
          <p:cNvSpPr>
            <a:spLocks noGrp="1"/>
          </p:cNvSpPr>
          <p:nvPr>
            <p:ph type="ctrTitle"/>
          </p:nvPr>
        </p:nvSpPr>
        <p:spPr>
          <a:xfrm>
            <a:off x="428596" y="1071552"/>
            <a:ext cx="7772400" cy="1102519"/>
          </a:xfrm>
          <a:prstGeom prst="rect">
            <a:avLst/>
          </a:prstGeom>
        </p:spPr>
        <p:txBody>
          <a:bodyPr/>
          <a:lstStyle>
            <a:lvl1pPr>
              <a:defRPr baseline="0">
                <a:solidFill>
                  <a:schemeClr val="tx1"/>
                </a:solidFill>
                <a:latin typeface="黑体" panose="02010609060101010101" pitchFamily="49" charset="-122"/>
                <a:ea typeface="黑体" panose="02010609060101010101" pitchFamily="49" charset="-122"/>
              </a:defRPr>
            </a:lvl1pPr>
          </a:lstStyle>
          <a:p>
            <a:endParaRPr lang="zh-CN" altLang="en-US" dirty="0"/>
          </a:p>
        </p:txBody>
      </p:sp>
      <p:sp>
        <p:nvSpPr>
          <p:cNvPr id="6" name="Rectangle 5"/>
          <p:cNvSpPr>
            <a:spLocks noGrp="1" noChangeArrowheads="1"/>
          </p:cNvSpPr>
          <p:nvPr>
            <p:ph type="dt" sz="half" idx="2"/>
          </p:nvPr>
        </p:nvSpPr>
        <p:spPr bwMode="auto">
          <a:xfrm>
            <a:off x="685800" y="4857750"/>
            <a:ext cx="1905000" cy="228600"/>
          </a:xfrm>
          <a:prstGeom prst="rect">
            <a:avLst/>
          </a:prstGeom>
          <a:ln>
            <a:miter lim="800000"/>
          </a:ln>
        </p:spPr>
        <p:txBody>
          <a:bodyPr vert="horz" wrap="square" lIns="91440" tIns="45720" rIns="91440" bIns="45720" numCol="1" rtlCol="0" anchor="t" anchorCtr="0" compatLnSpc="1"/>
          <a:lstStyle>
            <a:lvl1pPr algn="l">
              <a:defRPr sz="1400">
                <a:solidFill>
                  <a:srgbClr val="192214"/>
                </a:solidFill>
                <a:latin typeface="+mn-lt"/>
                <a:ea typeface="+mn-ea"/>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rgbClr val="192214"/>
              </a:solidFill>
              <a:effectLst/>
              <a:uLnTx/>
              <a:uFillTx/>
              <a:latin typeface="+mn-lt"/>
              <a:ea typeface="+mn-ea"/>
              <a:cs typeface="+mn-cs"/>
            </a:endParaRPr>
          </a:p>
        </p:txBody>
      </p:sp>
      <p:sp>
        <p:nvSpPr>
          <p:cNvPr id="7" name="Rectangle 6"/>
          <p:cNvSpPr>
            <a:spLocks noGrp="1" noChangeArrowheads="1"/>
          </p:cNvSpPr>
          <p:nvPr>
            <p:ph type="ftr" sz="quarter" idx="3"/>
          </p:nvPr>
        </p:nvSpPr>
        <p:spPr bwMode="auto">
          <a:xfrm>
            <a:off x="3124200" y="4857750"/>
            <a:ext cx="2895600" cy="228600"/>
          </a:xfrm>
          <a:prstGeom prst="rect">
            <a:avLst/>
          </a:prstGeom>
          <a:ln>
            <a:miter lim="800000"/>
          </a:ln>
        </p:spPr>
        <p:txBody>
          <a:bodyPr vert="horz" wrap="square" lIns="91440" tIns="45720" rIns="91440" bIns="45720" numCol="1" rtlCol="0" anchor="t" anchorCtr="0" compatLnSpc="1"/>
          <a:lstStyle>
            <a:lvl1pPr>
              <a:defRPr sz="1400">
                <a:solidFill>
                  <a:srgbClr val="192214"/>
                </a:solidFill>
                <a:latin typeface="+mn-lt"/>
                <a:ea typeface="+mn-ea"/>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rgbClr val="192214"/>
              </a:solidFill>
              <a:effectLst/>
              <a:uLnTx/>
              <a:uFillTx/>
              <a:latin typeface="+mn-lt"/>
              <a:ea typeface="+mn-ea"/>
              <a:cs typeface="+mn-cs"/>
            </a:endParaRPr>
          </a:p>
        </p:txBody>
      </p:sp>
      <p:sp>
        <p:nvSpPr>
          <p:cNvPr id="8" name="Rectangle 7"/>
          <p:cNvSpPr>
            <a:spLocks noGrp="1" noChangeArrowheads="1"/>
          </p:cNvSpPr>
          <p:nvPr>
            <p:ph type="sldNum" sz="quarter" idx="4"/>
          </p:nvPr>
        </p:nvSpPr>
        <p:spPr bwMode="auto">
          <a:xfrm>
            <a:off x="6553200" y="4857750"/>
            <a:ext cx="1905000" cy="228600"/>
          </a:xfrm>
          <a:prstGeom prst="rect">
            <a:avLst/>
          </a:prstGeom>
          <a:ln>
            <a:miter lim="800000"/>
          </a:ln>
        </p:spPr>
        <p:txBody>
          <a:bodyPr vert="horz" wrap="square" lIns="91440" tIns="45720" rIns="91440" bIns="45720" numCol="1" anchor="t" anchorCtr="0" compatLnSpc="1"/>
          <a:p>
            <a:pPr algn="r" eaLnBrk="1" latinLnBrk="1" hangingPunct="1">
              <a:buNone/>
            </a:pPr>
            <a:fld id="{9A0DB2DC-4C9A-4742-B13C-FB6460FD3503}" type="slidenum">
              <a:rPr lang="en-US" altLang="ko-KR" sz="1400" dirty="0">
                <a:solidFill>
                  <a:srgbClr val="192214"/>
                </a:solidFill>
                <a:latin typeface="-쉬리M" panose="02030504000101010101" pitchFamily="18" charset="-127"/>
                <a:ea typeface="-쉬리M" panose="02030504000101010101" pitchFamily="18" charset="-127"/>
              </a:rPr>
            </a:fld>
            <a:endParaRPr lang="en-US" altLang="ko-KR" sz="1400" dirty="0">
              <a:solidFill>
                <a:srgbClr val="192214"/>
              </a:solidFill>
              <a:latin typeface="-쉬리M" panose="02030504000101010101" pitchFamily="18" charset="-127"/>
              <a:ea typeface="-쉬리M" panose="02030504000101010101" pitchFamily="18" charset="-127"/>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4" name="灯片编号占位符 3"/>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7" name="灯片编号占位符 6"/>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900"/>
            <a:ext cx="5486400" cy="603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7" name="灯片编号占位符 6"/>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0"/>
            <a:ext cx="8229600" cy="339407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灯片编号占位符 5"/>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灯片编号占位符 5"/>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5116513"/>
            <a:ext cx="9144000" cy="34925"/>
          </a:xfrm>
          <a:prstGeom prst="rect">
            <a:avLst/>
          </a:prstGeom>
          <a:solidFill>
            <a:srgbClr val="000099"/>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3" name="矩形 2"/>
          <p:cNvSpPr/>
          <p:nvPr/>
        </p:nvSpPr>
        <p:spPr>
          <a:xfrm>
            <a:off x="0" y="4357688"/>
            <a:ext cx="9144000" cy="785813"/>
          </a:xfrm>
          <a:prstGeom prst="rect">
            <a:avLst/>
          </a:prstGeom>
          <a:solidFill>
            <a:srgbClr val="004992"/>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4" name="矩形 3"/>
          <p:cNvSpPr/>
          <p:nvPr/>
        </p:nvSpPr>
        <p:spPr>
          <a:xfrm>
            <a:off x="0" y="0"/>
            <a:ext cx="9144000" cy="428625"/>
          </a:xfrm>
          <a:prstGeom prst="rect">
            <a:avLst/>
          </a:prstGeom>
          <a:solidFill>
            <a:srgbClr val="004992"/>
          </a:solidFill>
          <a:ln>
            <a:noFill/>
          </a:ln>
          <a:effectLst>
            <a:outerShdw blurRad="40000" dist="20000" dir="5400000" rotWithShape="0">
              <a:schemeClr val="bg1">
                <a:alpha val="38000"/>
              </a:schemeClr>
            </a:outerShdw>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pic>
        <p:nvPicPr>
          <p:cNvPr id="7173" name="图片 7" descr="横版组合（白色）——透明.png"/>
          <p:cNvPicPr>
            <a:picLocks noChangeAspect="1"/>
          </p:cNvPicPr>
          <p:nvPr userDrawn="1"/>
        </p:nvPicPr>
        <p:blipFill>
          <a:blip r:embed="rId3"/>
          <a:stretch>
            <a:fillRect/>
          </a:stretch>
        </p:blipFill>
        <p:spPr>
          <a:xfrm>
            <a:off x="3357563" y="4532313"/>
            <a:ext cx="2214562" cy="466725"/>
          </a:xfrm>
          <a:prstGeom prst="rect">
            <a:avLst/>
          </a:prstGeom>
          <a:noFill/>
          <a:ln w="9525">
            <a:noFill/>
          </a:ln>
        </p:spPr>
      </p:pic>
      <p:sp>
        <p:nvSpPr>
          <p:cNvPr id="6" name="矩形 5"/>
          <p:cNvSpPr/>
          <p:nvPr/>
        </p:nvSpPr>
        <p:spPr>
          <a:xfrm>
            <a:off x="0" y="4343400"/>
            <a:ext cx="9144000" cy="17463"/>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7" name="矩形 6"/>
          <p:cNvSpPr/>
          <p:nvPr/>
        </p:nvSpPr>
        <p:spPr>
          <a:xfrm>
            <a:off x="0" y="398463"/>
            <a:ext cx="9144000" cy="7938"/>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21" name="标题 1"/>
          <p:cNvSpPr>
            <a:spLocks noGrp="1"/>
          </p:cNvSpPr>
          <p:nvPr>
            <p:ph type="ctrTitle"/>
          </p:nvPr>
        </p:nvSpPr>
        <p:spPr>
          <a:xfrm>
            <a:off x="685800" y="1597819"/>
            <a:ext cx="7772400" cy="1102519"/>
          </a:xfrm>
          <a:prstGeom prst="rect">
            <a:avLst/>
          </a:prstGeom>
        </p:spPr>
        <p:txBody>
          <a:bodyPr/>
          <a:lstStyle>
            <a:lvl1pPr>
              <a:defRPr>
                <a:latin typeface="黑体" panose="02010609060101010101" pitchFamily="49" charset="-122"/>
                <a:ea typeface="黑体" panose="02010609060101010101" pitchFamily="49" charset="-122"/>
              </a:defRPr>
            </a:lvl1pPr>
          </a:lstStyle>
          <a:p>
            <a:endParaRPr lang="zh-CN" altLang="en-US" dirty="0"/>
          </a:p>
        </p:txBody>
      </p:sp>
      <p:sp>
        <p:nvSpPr>
          <p:cNvPr id="8" name="Rectangle 5"/>
          <p:cNvSpPr>
            <a:spLocks noGrp="1" noChangeArrowheads="1"/>
          </p:cNvSpPr>
          <p:nvPr>
            <p:ph type="dt" sz="half" idx="2"/>
          </p:nvPr>
        </p:nvSpPr>
        <p:spPr bwMode="auto">
          <a:xfrm>
            <a:off x="685800" y="4857750"/>
            <a:ext cx="1905000" cy="228600"/>
          </a:xfrm>
          <a:prstGeom prst="rect">
            <a:avLst/>
          </a:prstGeom>
          <a:ln>
            <a:miter lim="800000"/>
          </a:ln>
        </p:spPr>
        <p:txBody>
          <a:bodyPr vert="horz" wrap="square" lIns="91440" tIns="45720" rIns="91440" bIns="45720" numCol="1" rtlCol="0" anchor="t" anchorCtr="0" compatLnSpc="1"/>
          <a:lstStyle>
            <a:lvl1pPr algn="l">
              <a:defRPr sz="1400">
                <a:solidFill>
                  <a:srgbClr val="192214"/>
                </a:solidFill>
                <a:latin typeface="+mn-lt"/>
                <a:ea typeface="+mn-ea"/>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rgbClr val="192214"/>
              </a:solidFill>
              <a:effectLst/>
              <a:uLnTx/>
              <a:uFillTx/>
              <a:latin typeface="+mn-lt"/>
              <a:ea typeface="+mn-ea"/>
              <a:cs typeface="+mn-cs"/>
            </a:endParaRPr>
          </a:p>
        </p:txBody>
      </p:sp>
      <p:sp>
        <p:nvSpPr>
          <p:cNvPr id="9" name="Rectangle 6"/>
          <p:cNvSpPr>
            <a:spLocks noGrp="1" noChangeArrowheads="1"/>
          </p:cNvSpPr>
          <p:nvPr>
            <p:ph type="ftr" sz="quarter" idx="3"/>
          </p:nvPr>
        </p:nvSpPr>
        <p:spPr bwMode="auto">
          <a:xfrm>
            <a:off x="3124200" y="4857750"/>
            <a:ext cx="2895600" cy="228600"/>
          </a:xfrm>
          <a:prstGeom prst="rect">
            <a:avLst/>
          </a:prstGeom>
          <a:ln>
            <a:miter lim="800000"/>
          </a:ln>
        </p:spPr>
        <p:txBody>
          <a:bodyPr vert="horz" wrap="square" lIns="91440" tIns="45720" rIns="91440" bIns="45720" numCol="1" rtlCol="0" anchor="t" anchorCtr="0" compatLnSpc="1"/>
          <a:lstStyle>
            <a:lvl1pPr>
              <a:defRPr sz="1400">
                <a:solidFill>
                  <a:srgbClr val="192214"/>
                </a:solidFill>
                <a:latin typeface="+mn-lt"/>
                <a:ea typeface="+mn-ea"/>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rgbClr val="192214"/>
              </a:solidFill>
              <a:effectLst/>
              <a:uLnTx/>
              <a:uFillTx/>
              <a:latin typeface="+mn-lt"/>
              <a:ea typeface="+mn-ea"/>
              <a:cs typeface="+mn-cs"/>
            </a:endParaRPr>
          </a:p>
        </p:txBody>
      </p:sp>
      <p:sp>
        <p:nvSpPr>
          <p:cNvPr id="10" name="Rectangle 7"/>
          <p:cNvSpPr>
            <a:spLocks noGrp="1" noChangeArrowheads="1"/>
          </p:cNvSpPr>
          <p:nvPr>
            <p:ph type="sldNum" sz="quarter" idx="4"/>
          </p:nvPr>
        </p:nvSpPr>
        <p:spPr bwMode="auto">
          <a:xfrm>
            <a:off x="6553200" y="4857750"/>
            <a:ext cx="1905000" cy="228600"/>
          </a:xfrm>
          <a:prstGeom prst="rect">
            <a:avLst/>
          </a:prstGeom>
          <a:ln>
            <a:miter lim="800000"/>
          </a:ln>
        </p:spPr>
        <p:txBody>
          <a:bodyPr vert="horz" wrap="square" lIns="91440" tIns="45720" rIns="91440" bIns="45720" numCol="1" anchor="t" anchorCtr="0" compatLnSpc="1"/>
          <a:p>
            <a:pPr algn="r" eaLnBrk="1" latinLnBrk="1" hangingPunct="1">
              <a:buNone/>
            </a:pPr>
            <a:fld id="{9A0DB2DC-4C9A-4742-B13C-FB6460FD3503}" type="slidenum">
              <a:rPr lang="en-US" altLang="ko-KR" sz="1400" dirty="0">
                <a:solidFill>
                  <a:srgbClr val="192214"/>
                </a:solidFill>
                <a:latin typeface="-쉬리M" panose="02030504000101010101" pitchFamily="18" charset="-127"/>
                <a:ea typeface="-쉬리M" panose="02030504000101010101" pitchFamily="18" charset="-127"/>
              </a:rPr>
            </a:fld>
            <a:endParaRPr lang="en-US" altLang="ko-KR" sz="1400" dirty="0">
              <a:solidFill>
                <a:srgbClr val="192214"/>
              </a:solidFill>
              <a:latin typeface="-쉬리M" panose="02030504000101010101" pitchFamily="18" charset="-127"/>
              <a:ea typeface="-쉬리M" panose="02030504000101010101" pitchFamily="18" charset="-127"/>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E7EFF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7901014" cy="579821"/>
          </a:xfrm>
          <a:prstGeom prst="rect">
            <a:avLst/>
          </a:prstGeom>
        </p:spPr>
        <p:txBody>
          <a:bodyPr/>
          <a:lstStyle>
            <a:lvl1pPr>
              <a:defRPr>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1200151"/>
            <a:ext cx="8229600" cy="3394472"/>
          </a:xfrm>
          <a:prstGeom prst="rect">
            <a:avLst/>
          </a:prstGeom>
        </p:spPr>
        <p:txBody>
          <a:bodyPr/>
          <a:lstStyle>
            <a:lvl1pPr>
              <a:defRPr>
                <a:latin typeface="楷体" panose="02010609060101010101" pitchFamily="49" charset="-122"/>
                <a:ea typeface="楷体" panose="02010609060101010101" pitchFamily="49" charset="-122"/>
              </a:defRPr>
            </a:lvl1pPr>
            <a:lvl2pPr>
              <a:defRPr/>
            </a:lvl2pPr>
            <a:lvl3pPr>
              <a:defRPr/>
            </a:lvl3pPr>
            <a:lvl4pPr>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801F6592-EE08-4C99-B1A8-07CF0AE984F6}"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灯片编号占位符 5"/>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7EFF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801F6592-EE08-4C99-B1A8-07CF0AE984F6}"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4" name="灯片编号占位符 3"/>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5116513"/>
            <a:ext cx="9144000" cy="34925"/>
          </a:xfrm>
          <a:prstGeom prst="rect">
            <a:avLst/>
          </a:prstGeom>
          <a:solidFill>
            <a:srgbClr val="000099"/>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3" name="矩形 2"/>
          <p:cNvSpPr/>
          <p:nvPr/>
        </p:nvSpPr>
        <p:spPr>
          <a:xfrm>
            <a:off x="0" y="4357688"/>
            <a:ext cx="9144000" cy="785813"/>
          </a:xfrm>
          <a:prstGeom prst="rect">
            <a:avLst/>
          </a:prstGeom>
          <a:solidFill>
            <a:srgbClr val="004992"/>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4" name="矩形 3"/>
          <p:cNvSpPr/>
          <p:nvPr/>
        </p:nvSpPr>
        <p:spPr>
          <a:xfrm>
            <a:off x="0" y="0"/>
            <a:ext cx="9144000" cy="428625"/>
          </a:xfrm>
          <a:prstGeom prst="rect">
            <a:avLst/>
          </a:prstGeom>
          <a:solidFill>
            <a:srgbClr val="004992"/>
          </a:solidFill>
          <a:ln>
            <a:noFill/>
          </a:ln>
          <a:effectLst>
            <a:outerShdw blurRad="40000" dist="20000" dir="5400000" rotWithShape="0">
              <a:schemeClr val="bg1">
                <a:alpha val="38000"/>
              </a:schemeClr>
            </a:outerShdw>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pic>
        <p:nvPicPr>
          <p:cNvPr id="7173" name="图片 7" descr="横版组合（白色）——透明.png"/>
          <p:cNvPicPr>
            <a:picLocks noChangeAspect="1"/>
          </p:cNvPicPr>
          <p:nvPr userDrawn="1"/>
        </p:nvPicPr>
        <p:blipFill>
          <a:blip r:embed="rId3"/>
          <a:stretch>
            <a:fillRect/>
          </a:stretch>
        </p:blipFill>
        <p:spPr>
          <a:xfrm>
            <a:off x="3357563" y="4532313"/>
            <a:ext cx="2214562" cy="466725"/>
          </a:xfrm>
          <a:prstGeom prst="rect">
            <a:avLst/>
          </a:prstGeom>
          <a:noFill/>
          <a:ln w="9525">
            <a:noFill/>
          </a:ln>
        </p:spPr>
      </p:pic>
      <p:sp>
        <p:nvSpPr>
          <p:cNvPr id="6" name="矩形 5"/>
          <p:cNvSpPr/>
          <p:nvPr/>
        </p:nvSpPr>
        <p:spPr>
          <a:xfrm>
            <a:off x="0" y="4343400"/>
            <a:ext cx="9144000" cy="17463"/>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7" name="矩形 6"/>
          <p:cNvSpPr/>
          <p:nvPr/>
        </p:nvSpPr>
        <p:spPr>
          <a:xfrm>
            <a:off x="0" y="398463"/>
            <a:ext cx="9144000" cy="7938"/>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21" name="标题 1"/>
          <p:cNvSpPr>
            <a:spLocks noGrp="1"/>
          </p:cNvSpPr>
          <p:nvPr>
            <p:ph type="ctrTitle"/>
          </p:nvPr>
        </p:nvSpPr>
        <p:spPr>
          <a:xfrm>
            <a:off x="685800" y="1597819"/>
            <a:ext cx="7772400" cy="1102519"/>
          </a:xfrm>
          <a:prstGeom prst="rect">
            <a:avLst/>
          </a:prstGeom>
        </p:spPr>
        <p:txBody>
          <a:bodyPr/>
          <a:lstStyle>
            <a:lvl1pPr>
              <a:defRPr>
                <a:latin typeface="黑体" panose="02010609060101010101" pitchFamily="49" charset="-122"/>
                <a:ea typeface="黑体" panose="02010609060101010101" pitchFamily="49" charset="-122"/>
              </a:defRPr>
            </a:lvl1pPr>
          </a:lstStyle>
          <a:p>
            <a:endParaRPr lang="zh-CN" altLang="en-US" dirty="0"/>
          </a:p>
        </p:txBody>
      </p:sp>
      <p:sp>
        <p:nvSpPr>
          <p:cNvPr id="8" name="Rectangle 5"/>
          <p:cNvSpPr>
            <a:spLocks noGrp="1" noChangeArrowheads="1"/>
          </p:cNvSpPr>
          <p:nvPr>
            <p:ph type="dt" sz="half" idx="2"/>
          </p:nvPr>
        </p:nvSpPr>
        <p:spPr bwMode="auto">
          <a:xfrm>
            <a:off x="685800" y="4857750"/>
            <a:ext cx="1905000" cy="228600"/>
          </a:xfrm>
          <a:prstGeom prst="rect">
            <a:avLst/>
          </a:prstGeom>
          <a:ln>
            <a:miter lim="800000"/>
          </a:ln>
        </p:spPr>
        <p:txBody>
          <a:bodyPr vert="horz" wrap="square" lIns="91440" tIns="45720" rIns="91440" bIns="45720" numCol="1" rtlCol="0" anchor="t" anchorCtr="0" compatLnSpc="1"/>
          <a:lstStyle>
            <a:lvl1pPr algn="l">
              <a:defRPr sz="1400">
                <a:solidFill>
                  <a:srgbClr val="192214"/>
                </a:solidFill>
                <a:latin typeface="+mn-lt"/>
                <a:ea typeface="+mn-ea"/>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rgbClr val="192214"/>
              </a:solidFill>
              <a:effectLst/>
              <a:uLnTx/>
              <a:uFillTx/>
              <a:latin typeface="+mn-lt"/>
              <a:ea typeface="+mn-ea"/>
              <a:cs typeface="+mn-cs"/>
            </a:endParaRPr>
          </a:p>
        </p:txBody>
      </p:sp>
      <p:sp>
        <p:nvSpPr>
          <p:cNvPr id="9" name="Rectangle 6"/>
          <p:cNvSpPr>
            <a:spLocks noGrp="1" noChangeArrowheads="1"/>
          </p:cNvSpPr>
          <p:nvPr>
            <p:ph type="ftr" sz="quarter" idx="3"/>
          </p:nvPr>
        </p:nvSpPr>
        <p:spPr bwMode="auto">
          <a:xfrm>
            <a:off x="3124200" y="4857750"/>
            <a:ext cx="2895600" cy="228600"/>
          </a:xfrm>
          <a:prstGeom prst="rect">
            <a:avLst/>
          </a:prstGeom>
          <a:ln>
            <a:miter lim="800000"/>
          </a:ln>
        </p:spPr>
        <p:txBody>
          <a:bodyPr vert="horz" wrap="square" lIns="91440" tIns="45720" rIns="91440" bIns="45720" numCol="1" rtlCol="0" anchor="t" anchorCtr="0" compatLnSpc="1"/>
          <a:lstStyle>
            <a:lvl1pPr>
              <a:defRPr sz="1400">
                <a:solidFill>
                  <a:srgbClr val="192214"/>
                </a:solidFill>
                <a:latin typeface="+mn-lt"/>
                <a:ea typeface="+mn-ea"/>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en-US" altLang="ko-KR" sz="1400" b="0" i="0" u="none" strike="noStrike" kern="1200" cap="none" spc="0" normalizeH="0" baseline="0" noProof="0">
              <a:ln>
                <a:noFill/>
              </a:ln>
              <a:solidFill>
                <a:srgbClr val="192214"/>
              </a:solidFill>
              <a:effectLst/>
              <a:uLnTx/>
              <a:uFillTx/>
              <a:latin typeface="+mn-lt"/>
              <a:ea typeface="+mn-ea"/>
              <a:cs typeface="+mn-cs"/>
            </a:endParaRPr>
          </a:p>
        </p:txBody>
      </p:sp>
      <p:sp>
        <p:nvSpPr>
          <p:cNvPr id="10" name="Rectangle 7"/>
          <p:cNvSpPr>
            <a:spLocks noGrp="1" noChangeArrowheads="1"/>
          </p:cNvSpPr>
          <p:nvPr>
            <p:ph type="sldNum" sz="quarter" idx="4"/>
          </p:nvPr>
        </p:nvSpPr>
        <p:spPr bwMode="auto">
          <a:xfrm>
            <a:off x="6553200" y="4857750"/>
            <a:ext cx="1905000" cy="228600"/>
          </a:xfrm>
          <a:prstGeom prst="rect">
            <a:avLst/>
          </a:prstGeom>
          <a:ln>
            <a:miter lim="800000"/>
          </a:ln>
        </p:spPr>
        <p:txBody>
          <a:bodyPr vert="horz" wrap="square" lIns="91440" tIns="45720" rIns="91440" bIns="45720" numCol="1" anchor="t" anchorCtr="0" compatLnSpc="1"/>
          <a:p>
            <a:pPr algn="r" eaLnBrk="1" latinLnBrk="1" hangingPunct="1">
              <a:buNone/>
            </a:pPr>
            <a:fld id="{9A0DB2DC-4C9A-4742-B13C-FB6460FD3503}" type="slidenum">
              <a:rPr lang="en-US" altLang="ko-KR" sz="1400" dirty="0">
                <a:solidFill>
                  <a:srgbClr val="192214"/>
                </a:solidFill>
                <a:latin typeface="-쉬리M" panose="02030504000101010101" pitchFamily="18" charset="-127"/>
                <a:ea typeface="-쉬리M" panose="02030504000101010101" pitchFamily="18" charset="-127"/>
              </a:rPr>
            </a:fld>
            <a:endParaRPr lang="en-US" altLang="ko-KR" sz="1400" dirty="0">
              <a:solidFill>
                <a:srgbClr val="192214"/>
              </a:solidFill>
              <a:latin typeface="-쉬리M" panose="02030504000101010101" pitchFamily="18" charset="-127"/>
              <a:ea typeface="-쉬리M" panose="02030504000101010101" pitchFamily="18" charset="-127"/>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E7EFF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7901014" cy="579821"/>
          </a:xfrm>
          <a:prstGeom prst="rect">
            <a:avLst/>
          </a:prstGeom>
        </p:spPr>
        <p:txBody>
          <a:bodyPr/>
          <a:lstStyle>
            <a:lvl1pPr>
              <a:defRPr>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1200151"/>
            <a:ext cx="8229600" cy="3394472"/>
          </a:xfrm>
          <a:prstGeom prst="rect">
            <a:avLst/>
          </a:prstGeom>
        </p:spPr>
        <p:txBody>
          <a:bodyPr/>
          <a:lstStyle>
            <a:lvl1pPr>
              <a:defRPr>
                <a:latin typeface="楷体" panose="02010609060101010101" pitchFamily="49" charset="-122"/>
                <a:ea typeface="楷体" panose="02010609060101010101" pitchFamily="49" charset="-122"/>
              </a:defRPr>
            </a:lvl1pPr>
            <a:lvl2pPr>
              <a:defRPr/>
            </a:lvl2pPr>
            <a:lvl3pPr>
              <a:defRPr/>
            </a:lvl3pPr>
            <a:lvl4pPr>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801F6592-EE08-4C99-B1A8-07CF0AE984F6}"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灯片编号占位符 5"/>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E7EFF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7901014" cy="579821"/>
          </a:xfrm>
          <a:prstGeom prst="rect">
            <a:avLst/>
          </a:prstGeom>
        </p:spPr>
        <p:txBody>
          <a:bodyPr/>
          <a:lstStyle>
            <a:lvl1pPr>
              <a:defRPr>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1200151"/>
            <a:ext cx="8229600" cy="3394472"/>
          </a:xfrm>
          <a:prstGeom prst="rect">
            <a:avLst/>
          </a:prstGeom>
        </p:spPr>
        <p:txBody>
          <a:bodyPr/>
          <a:lstStyle>
            <a:lvl1pPr>
              <a:defRPr>
                <a:latin typeface="楷体" panose="02010609060101010101" pitchFamily="49" charset="-122"/>
                <a:ea typeface="楷体" panose="02010609060101010101" pitchFamily="49" charset="-122"/>
              </a:defRPr>
            </a:lvl1pPr>
            <a:lvl2pPr>
              <a:defRPr/>
            </a:lvl2pPr>
            <a:lvl3pPr>
              <a:defRPr/>
            </a:lvl3pPr>
            <a:lvl4pPr>
              <a:defRPr/>
            </a:lvl4pPr>
            <a:lvl5pPr>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31A333EB-6CB9-44BB-B883-54412B6D9B06}"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灯片编号占位符 5"/>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7EFF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801F6592-EE08-4C99-B1A8-07CF0AE984F6}"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4" name="灯片编号占位符 3"/>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7EFF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31A333EB-6CB9-44BB-B883-54412B6D9B06}"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4" name="灯片编号占位符 3"/>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灯片编号占位符 5"/>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0"/>
            <a:ext cx="8229600" cy="339407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灯片编号占位符 5"/>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灯片编号占位符 5"/>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7" name="灯片编号占位符 6"/>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9" name="灯片编号占位符 8"/>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5" name="灯片编号占位符 4"/>
          <p:cNvSpPr>
            <a:spLocks noGrp="1"/>
          </p:cNvSpPr>
          <p:nvPr>
            <p:ph type="sldNum" sz="quarter" idx="12"/>
          </p:nvPr>
        </p:nvSpPr>
        <p:spPr/>
        <p:txBody>
          <a:bodyPr/>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4" Type="http://schemas.openxmlformats.org/officeDocument/2006/relationships/theme" Target="../theme/theme2.xml"/><Relationship Id="rId13" Type="http://schemas.openxmlformats.org/officeDocument/2006/relationships/image" Target="../media/image7.png"/><Relationship Id="rId12" Type="http://schemas.openxmlformats.org/officeDocument/2006/relationships/image" Target="../media/image6.png"/><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7" Type="http://schemas.openxmlformats.org/officeDocument/2006/relationships/theme" Target="../theme/theme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FF2"/>
        </a:solidFill>
        <a:effectLst/>
      </p:bgPr>
    </p:bg>
    <p:spTree>
      <p:nvGrpSpPr>
        <p:cNvPr id="1" name=""/>
        <p:cNvGrpSpPr/>
        <p:nvPr/>
      </p:nvGrpSpPr>
      <p:grpSpPr/>
      <p:sp>
        <p:nvSpPr>
          <p:cNvPr id="12" name="日期占位符 3"/>
          <p:cNvSpPr>
            <a:spLocks noGrp="1"/>
          </p:cNvSpPr>
          <p:nvPr>
            <p:ph type="dt" sz="half" idx="2"/>
          </p:nvPr>
        </p:nvSpPr>
        <p:spPr>
          <a:xfrm>
            <a:off x="457200" y="4767263"/>
            <a:ext cx="2133600" cy="274638"/>
          </a:xfrm>
          <a:prstGeom prst="rect">
            <a:avLst/>
          </a:prstGeom>
        </p:spPr>
        <p:txBody>
          <a:bodyPr vert="horz" lIns="91440" tIns="45720" rIns="91440" bIns="45720" rtlCol="0" anchor="ctr"/>
          <a:lstStyle>
            <a:lvl1pPr algn="l" eaLnBrk="1" latinLnBrk="1" hangingPunct="1">
              <a:defRPr sz="1200">
                <a:solidFill>
                  <a:schemeClr val="tx1">
                    <a:tint val="75000"/>
                  </a:schemeClr>
                </a:solidFill>
                <a:latin typeface="Gulim" panose="020B0600000101010101" pitchFamily="34" charset="-127"/>
                <a:ea typeface="Gulim" panose="020B0600000101010101" pitchFamily="34" charset="-127"/>
              </a:defRPr>
            </a:lvl1pPr>
          </a:lstStyle>
          <a:p>
            <a:pPr marL="0" marR="0" lvl="0" indent="0" algn="l" defTabSz="914400" rtl="0" eaLnBrk="1" fontAlgn="base" latinLnBrk="1" hangingPunct="1">
              <a:lnSpc>
                <a:spcPct val="100000"/>
              </a:lnSpc>
              <a:spcBef>
                <a:spcPct val="0"/>
              </a:spcBef>
              <a:spcAft>
                <a:spcPct val="0"/>
              </a:spcAft>
              <a:buClrTx/>
              <a:buSzTx/>
              <a:buFontTx/>
              <a:buNone/>
              <a:defRPr/>
            </a:pPr>
            <a:fld id="{31A333EB-6CB9-44BB-B883-54412B6D9B06}"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13" name="页脚占位符 4"/>
          <p:cNvSpPr>
            <a:spLocks noGrp="1"/>
          </p:cNvSpPr>
          <p:nvPr>
            <p:ph type="ftr" sz="quarter" idx="3"/>
          </p:nvPr>
        </p:nvSpPr>
        <p:spPr>
          <a:xfrm>
            <a:off x="3124200" y="4767263"/>
            <a:ext cx="2895600" cy="274638"/>
          </a:xfrm>
          <a:prstGeom prst="rect">
            <a:avLst/>
          </a:prstGeom>
        </p:spPr>
        <p:txBody>
          <a:bodyPr vert="horz" lIns="91440" tIns="45720" rIns="91440" bIns="45720" rtlCol="0" anchor="ctr"/>
          <a:lstStyle>
            <a:lvl1pPr algn="ctr" eaLnBrk="1" latinLnBrk="1" hangingPunct="1">
              <a:defRPr sz="1200">
                <a:solidFill>
                  <a:schemeClr val="tx1">
                    <a:tint val="75000"/>
                  </a:schemeClr>
                </a:solidFill>
                <a:latin typeface="Gulim" panose="020B0600000101010101" pitchFamily="34" charset="-127"/>
                <a:ea typeface="Gulim" panose="020B0600000101010101" pitchFamily="34" charset="-127"/>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14" name="灯片编号占位符 5"/>
          <p:cNvSpPr>
            <a:spLocks noGrp="1"/>
          </p:cNvSpPr>
          <p:nvPr>
            <p:ph type="sldNum" sz="quarter" idx="4"/>
          </p:nvPr>
        </p:nvSpPr>
        <p:spPr>
          <a:xfrm>
            <a:off x="6553200" y="4767263"/>
            <a:ext cx="2133600" cy="274638"/>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pic>
        <p:nvPicPr>
          <p:cNvPr id="1029" name="图片 14"/>
          <p:cNvPicPr>
            <a:picLocks noChangeAspect="1"/>
          </p:cNvPicPr>
          <p:nvPr userDrawn="1"/>
        </p:nvPicPr>
        <p:blipFill>
          <a:blip r:embed="rId4"/>
          <a:stretch>
            <a:fillRect/>
          </a:stretch>
        </p:blipFill>
        <p:spPr>
          <a:xfrm>
            <a:off x="11113" y="4706938"/>
            <a:ext cx="3489325" cy="346075"/>
          </a:xfrm>
          <a:prstGeom prst="rect">
            <a:avLst/>
          </a:prstGeom>
          <a:noFill/>
          <a:ln w="9525">
            <a:noFill/>
          </a:ln>
        </p:spPr>
      </p:pic>
      <p:pic>
        <p:nvPicPr>
          <p:cNvPr id="1030" name="图片 15"/>
          <p:cNvPicPr>
            <a:picLocks noChangeAspect="1"/>
          </p:cNvPicPr>
          <p:nvPr userDrawn="1"/>
        </p:nvPicPr>
        <p:blipFill>
          <a:blip r:embed="rId5"/>
          <a:stretch>
            <a:fillRect/>
          </a:stretch>
        </p:blipFill>
        <p:spPr>
          <a:xfrm>
            <a:off x="5715000" y="4700588"/>
            <a:ext cx="3429000" cy="339725"/>
          </a:xfrm>
          <a:prstGeom prst="rect">
            <a:avLst/>
          </a:prstGeom>
          <a:noFill/>
          <a:ln w="9525">
            <a:noFill/>
          </a:ln>
        </p:spPr>
      </p:pic>
      <p:pic>
        <p:nvPicPr>
          <p:cNvPr id="1031" name="图片 22" descr="横版组合——透明.png"/>
          <p:cNvPicPr>
            <a:picLocks noChangeAspect="1"/>
          </p:cNvPicPr>
          <p:nvPr userDrawn="1"/>
        </p:nvPicPr>
        <p:blipFill>
          <a:blip r:embed="rId6"/>
          <a:stretch>
            <a:fillRect/>
          </a:stretch>
        </p:blipFill>
        <p:spPr>
          <a:xfrm>
            <a:off x="3786188" y="4689475"/>
            <a:ext cx="1714500" cy="3587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rtl="0" eaLnBrk="0" fontAlgn="base" latinLnBrk="1" hangingPunct="0">
        <a:spcBef>
          <a:spcPct val="0"/>
        </a:spcBef>
        <a:spcAft>
          <a:spcPct val="0"/>
        </a:spcAft>
        <a:defRPr kumimoji="1" sz="4000">
          <a:solidFill>
            <a:srgbClr val="E7EDEB"/>
          </a:solidFill>
          <a:latin typeface="+mj-lt"/>
          <a:ea typeface="+mj-ea"/>
          <a:cs typeface="+mj-cs"/>
        </a:defRPr>
      </a:lvl1pPr>
      <a:lvl2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2pPr>
      <a:lvl3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3pPr>
      <a:lvl4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4pPr>
      <a:lvl5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5pPr>
      <a:lvl6pPr marL="4572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6pPr>
      <a:lvl7pPr marL="9144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7pPr>
      <a:lvl8pPr marL="13716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8pPr>
      <a:lvl9pPr marL="18288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9pPr>
    </p:titleStyle>
    <p:bodyStyle>
      <a:lvl1pPr marL="342900" indent="-342900" algn="l" rtl="0" eaLnBrk="0" fontAlgn="base" latinLnBrk="1" hangingPunct="0">
        <a:spcBef>
          <a:spcPct val="20000"/>
        </a:spcBef>
        <a:spcAft>
          <a:spcPct val="0"/>
        </a:spcAft>
        <a:buChar char="•"/>
        <a:defRPr kumimoji="1" sz="2200">
          <a:solidFill>
            <a:srgbClr val="B1C9A9"/>
          </a:solidFill>
          <a:latin typeface="+mn-lt"/>
          <a:ea typeface="+mn-ea"/>
          <a:cs typeface="+mn-cs"/>
        </a:defRPr>
      </a:lvl1pPr>
      <a:lvl2pPr marL="742950" indent="-285750" algn="l" rtl="0" eaLnBrk="0" fontAlgn="base" latinLnBrk="1" hangingPunct="0">
        <a:spcBef>
          <a:spcPct val="20000"/>
        </a:spcBef>
        <a:spcAft>
          <a:spcPct val="0"/>
        </a:spcAft>
        <a:buChar char="•"/>
        <a:defRPr kumimoji="1" sz="2000">
          <a:solidFill>
            <a:srgbClr val="B1C9A9"/>
          </a:solidFill>
          <a:latin typeface="+mn-lt"/>
          <a:ea typeface="+mn-ea"/>
        </a:defRPr>
      </a:lvl2pPr>
      <a:lvl3pPr marL="1143000" indent="-228600" algn="l" rtl="0" eaLnBrk="0" fontAlgn="base" latinLnBrk="1" hangingPunct="0">
        <a:spcBef>
          <a:spcPct val="20000"/>
        </a:spcBef>
        <a:spcAft>
          <a:spcPct val="0"/>
        </a:spcAft>
        <a:buChar char="•"/>
        <a:defRPr kumimoji="1">
          <a:solidFill>
            <a:srgbClr val="B1C9A9"/>
          </a:solidFill>
          <a:latin typeface="+mn-lt"/>
          <a:ea typeface="+mn-ea"/>
        </a:defRPr>
      </a:lvl3pPr>
      <a:lvl4pPr marL="1600200" indent="-228600" algn="l" rtl="0" eaLnBrk="0" fontAlgn="base" latinLnBrk="1" hangingPunct="0">
        <a:spcBef>
          <a:spcPct val="20000"/>
        </a:spcBef>
        <a:spcAft>
          <a:spcPct val="0"/>
        </a:spcAft>
        <a:buChar char="•"/>
        <a:defRPr kumimoji="1" sz="1600">
          <a:solidFill>
            <a:srgbClr val="B1C9A9"/>
          </a:solidFill>
          <a:latin typeface="+mn-lt"/>
          <a:ea typeface="+mn-ea"/>
        </a:defRPr>
      </a:lvl4pPr>
      <a:lvl5pPr marL="2057400" indent="-228600" algn="l" rtl="0" eaLnBrk="0" fontAlgn="base" latinLnBrk="1" hangingPunct="0">
        <a:spcBef>
          <a:spcPct val="20000"/>
        </a:spcBef>
        <a:spcAft>
          <a:spcPct val="0"/>
        </a:spcAft>
        <a:buChar char="•"/>
        <a:defRPr kumimoji="1" sz="1400">
          <a:solidFill>
            <a:srgbClr val="B1C9A9"/>
          </a:solidFill>
          <a:latin typeface="+mn-lt"/>
          <a:ea typeface="+mn-ea"/>
        </a:defRPr>
      </a:lvl5pPr>
      <a:lvl6pPr marL="2514600" indent="-228600" algn="l" rtl="0" fontAlgn="base" latinLnBrk="1">
        <a:spcBef>
          <a:spcPct val="20000"/>
        </a:spcBef>
        <a:spcAft>
          <a:spcPct val="0"/>
        </a:spcAft>
        <a:buChar char="•"/>
        <a:defRPr kumimoji="1" sz="1400">
          <a:solidFill>
            <a:srgbClr val="B1C9A9"/>
          </a:solidFill>
          <a:latin typeface="+mn-lt"/>
          <a:ea typeface="+mn-ea"/>
        </a:defRPr>
      </a:lvl6pPr>
      <a:lvl7pPr marL="2971800" indent="-228600" algn="l" rtl="0" fontAlgn="base" latinLnBrk="1">
        <a:spcBef>
          <a:spcPct val="20000"/>
        </a:spcBef>
        <a:spcAft>
          <a:spcPct val="0"/>
        </a:spcAft>
        <a:buChar char="•"/>
        <a:defRPr kumimoji="1" sz="1400">
          <a:solidFill>
            <a:srgbClr val="B1C9A9"/>
          </a:solidFill>
          <a:latin typeface="+mn-lt"/>
          <a:ea typeface="+mn-ea"/>
        </a:defRPr>
      </a:lvl7pPr>
      <a:lvl8pPr marL="3429000" indent="-228600" algn="l" rtl="0" fontAlgn="base" latinLnBrk="1">
        <a:spcBef>
          <a:spcPct val="20000"/>
        </a:spcBef>
        <a:spcAft>
          <a:spcPct val="0"/>
        </a:spcAft>
        <a:buChar char="•"/>
        <a:defRPr kumimoji="1" sz="1400">
          <a:solidFill>
            <a:srgbClr val="B1C9A9"/>
          </a:solidFill>
          <a:latin typeface="+mn-lt"/>
          <a:ea typeface="+mn-ea"/>
        </a:defRPr>
      </a:lvl8pPr>
      <a:lvl9pPr marL="3886200" indent="-228600" algn="l" rtl="0" fontAlgn="base" latinLnBrk="1">
        <a:spcBef>
          <a:spcPct val="20000"/>
        </a:spcBef>
        <a:spcAft>
          <a:spcPct val="0"/>
        </a:spcAft>
        <a:buChar char="•"/>
        <a:defRPr kumimoji="1" sz="1400">
          <a:solidFill>
            <a:srgbClr val="B1C9A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4" name="日期占位符 3"/>
          <p:cNvSpPr>
            <a:spLocks noGrp="1"/>
          </p:cNvSpPr>
          <p:nvPr>
            <p:ph type="dt" sz="half" idx="2"/>
          </p:nvPr>
        </p:nvSpPr>
        <p:spPr>
          <a:xfrm>
            <a:off x="457200" y="4767263"/>
            <a:ext cx="2133600" cy="274638"/>
          </a:xfrm>
          <a:prstGeom prst="rect">
            <a:avLst/>
          </a:prstGeom>
        </p:spPr>
        <p:txBody>
          <a:bodyPr vert="horz" lIns="91440" tIns="45720" rIns="91440" bIns="45720" rtlCol="0" anchor="ctr"/>
          <a:lstStyle>
            <a:lvl1pPr algn="l" eaLnBrk="1" latinLnBrk="1" hangingPunct="1">
              <a:defRPr sz="1200">
                <a:solidFill>
                  <a:schemeClr val="tx1">
                    <a:tint val="75000"/>
                  </a:schemeClr>
                </a:solidFill>
                <a:latin typeface="Gulim" panose="020B0600000101010101" pitchFamily="34" charset="-127"/>
                <a:ea typeface="Gulim" panose="020B0600000101010101" pitchFamily="34" charset="-127"/>
              </a:defRPr>
            </a:lvl1pPr>
          </a:lstStyle>
          <a:p>
            <a:pPr marL="0" marR="0" lvl="0" indent="0" algn="l" defTabSz="914400" rtl="0" eaLnBrk="1" fontAlgn="base" latinLnBrk="1" hangingPunct="1">
              <a:lnSpc>
                <a:spcPct val="100000"/>
              </a:lnSpc>
              <a:spcBef>
                <a:spcPct val="0"/>
              </a:spcBef>
              <a:spcAft>
                <a:spcPct val="0"/>
              </a:spcAft>
              <a:buClrTx/>
              <a:buSzTx/>
              <a:buFontTx/>
              <a:buNone/>
              <a:defRPr/>
            </a:pPr>
            <a:fld id="{E779D841-FA3D-4625-8549-32CF1D01F3D0}"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5" name="页脚占位符 4"/>
          <p:cNvSpPr>
            <a:spLocks noGrp="1"/>
          </p:cNvSpPr>
          <p:nvPr>
            <p:ph type="ftr" sz="quarter" idx="3"/>
          </p:nvPr>
        </p:nvSpPr>
        <p:spPr>
          <a:xfrm>
            <a:off x="3124200" y="4767263"/>
            <a:ext cx="2895600" cy="274638"/>
          </a:xfrm>
          <a:prstGeom prst="rect">
            <a:avLst/>
          </a:prstGeom>
        </p:spPr>
        <p:txBody>
          <a:bodyPr vert="horz" lIns="91440" tIns="45720" rIns="91440" bIns="45720" rtlCol="0" anchor="ctr"/>
          <a:lstStyle>
            <a:lvl1pPr algn="ctr" eaLnBrk="1" latinLnBrk="1" hangingPunct="1">
              <a:defRPr sz="1200">
                <a:solidFill>
                  <a:schemeClr val="tx1">
                    <a:tint val="75000"/>
                  </a:schemeClr>
                </a:solidFill>
                <a:latin typeface="Gulim" panose="020B0600000101010101" pitchFamily="34" charset="-127"/>
                <a:ea typeface="Gulim" panose="020B0600000101010101" pitchFamily="34" charset="-127"/>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6" name="灯片编号占位符 5"/>
          <p:cNvSpPr>
            <a:spLocks noGrp="1"/>
          </p:cNvSpPr>
          <p:nvPr>
            <p:ph type="sldNum" sz="quarter" idx="4"/>
          </p:nvPr>
        </p:nvSpPr>
        <p:spPr>
          <a:xfrm>
            <a:off x="6553200" y="4767263"/>
            <a:ext cx="2133600" cy="274638"/>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pic>
        <p:nvPicPr>
          <p:cNvPr id="2053" name="图片 6"/>
          <p:cNvPicPr>
            <a:picLocks noChangeAspect="1"/>
          </p:cNvPicPr>
          <p:nvPr userDrawn="1"/>
        </p:nvPicPr>
        <p:blipFill>
          <a:blip r:embed="rId12"/>
          <a:stretch>
            <a:fillRect/>
          </a:stretch>
        </p:blipFill>
        <p:spPr>
          <a:xfrm>
            <a:off x="0" y="4679950"/>
            <a:ext cx="4349750" cy="428625"/>
          </a:xfrm>
          <a:prstGeom prst="rect">
            <a:avLst/>
          </a:prstGeom>
          <a:noFill/>
          <a:ln w="9525">
            <a:noFill/>
          </a:ln>
        </p:spPr>
      </p:pic>
      <p:pic>
        <p:nvPicPr>
          <p:cNvPr id="2054" name="图片 7"/>
          <p:cNvPicPr>
            <a:picLocks noChangeAspect="1"/>
          </p:cNvPicPr>
          <p:nvPr userDrawn="1"/>
        </p:nvPicPr>
        <p:blipFill>
          <a:blip r:embed="rId13"/>
          <a:stretch>
            <a:fillRect/>
          </a:stretch>
        </p:blipFill>
        <p:spPr>
          <a:xfrm>
            <a:off x="4286250" y="4643438"/>
            <a:ext cx="4857750" cy="4794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pitchFamily="34" charset="-127"/>
        </a:defRPr>
      </a:lvl2pPr>
      <a:lvl3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pitchFamily="34" charset="-127"/>
        </a:defRPr>
      </a:lvl3pPr>
      <a:lvl4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pitchFamily="34" charset="-127"/>
        </a:defRPr>
      </a:lvl4pPr>
      <a:lvl5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pitchFamily="34" charset="-127"/>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7EFF2"/>
        </a:solidFill>
        <a:effectLst/>
      </p:bgPr>
    </p:bg>
    <p:spTree>
      <p:nvGrpSpPr>
        <p:cNvPr id="1" name=""/>
        <p:cNvGrpSpPr/>
        <p:nvPr/>
      </p:nvGrpSpPr>
      <p:grpSpPr/>
      <p:sp>
        <p:nvSpPr>
          <p:cNvPr id="12" name="日期占位符 3"/>
          <p:cNvSpPr>
            <a:spLocks noGrp="1"/>
          </p:cNvSpPr>
          <p:nvPr>
            <p:ph type="dt" sz="half" idx="2"/>
          </p:nvPr>
        </p:nvSpPr>
        <p:spPr>
          <a:xfrm>
            <a:off x="457200" y="4767263"/>
            <a:ext cx="2133600" cy="274638"/>
          </a:xfrm>
          <a:prstGeom prst="rect">
            <a:avLst/>
          </a:prstGeom>
        </p:spPr>
        <p:txBody>
          <a:bodyPr vert="horz" lIns="91440" tIns="45720" rIns="91440" bIns="45720" rtlCol="0" anchor="ctr"/>
          <a:lstStyle>
            <a:lvl1pPr algn="l" eaLnBrk="1" latinLnBrk="1" hangingPunct="1">
              <a:defRPr sz="1200">
                <a:solidFill>
                  <a:schemeClr val="tx1">
                    <a:tint val="75000"/>
                  </a:schemeClr>
                </a:solidFill>
                <a:latin typeface="Gulim" panose="020B0600000101010101" pitchFamily="34" charset="-127"/>
                <a:ea typeface="Gulim" panose="020B0600000101010101" pitchFamily="34" charset="-127"/>
              </a:defRPr>
            </a:lvl1pPr>
          </a:lstStyle>
          <a:p>
            <a:pPr marL="0" marR="0" lvl="0" indent="0" algn="l" defTabSz="914400" rtl="0" eaLnBrk="1" fontAlgn="base" latinLnBrk="1" hangingPunct="1">
              <a:lnSpc>
                <a:spcPct val="100000"/>
              </a:lnSpc>
              <a:spcBef>
                <a:spcPct val="0"/>
              </a:spcBef>
              <a:spcAft>
                <a:spcPct val="0"/>
              </a:spcAft>
              <a:buClrTx/>
              <a:buSzTx/>
              <a:buFontTx/>
              <a:buNone/>
              <a:defRPr/>
            </a:pPr>
            <a:fld id="{801F6592-EE08-4C99-B1A8-07CF0AE984F6}"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13" name="页脚占位符 4"/>
          <p:cNvSpPr>
            <a:spLocks noGrp="1"/>
          </p:cNvSpPr>
          <p:nvPr>
            <p:ph type="ftr" sz="quarter" idx="3"/>
          </p:nvPr>
        </p:nvSpPr>
        <p:spPr>
          <a:xfrm>
            <a:off x="3124200" y="4767263"/>
            <a:ext cx="2895600" cy="274638"/>
          </a:xfrm>
          <a:prstGeom prst="rect">
            <a:avLst/>
          </a:prstGeom>
        </p:spPr>
        <p:txBody>
          <a:bodyPr vert="horz" lIns="91440" tIns="45720" rIns="91440" bIns="45720" rtlCol="0" anchor="ctr"/>
          <a:lstStyle>
            <a:lvl1pPr algn="ctr" eaLnBrk="1" latinLnBrk="1" hangingPunct="1">
              <a:defRPr sz="1200">
                <a:solidFill>
                  <a:schemeClr val="tx1">
                    <a:tint val="75000"/>
                  </a:schemeClr>
                </a:solidFill>
                <a:latin typeface="Gulim" panose="020B0600000101010101" pitchFamily="34" charset="-127"/>
                <a:ea typeface="Gulim" panose="020B0600000101010101" pitchFamily="34" charset="-127"/>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14" name="灯片编号占位符 5"/>
          <p:cNvSpPr>
            <a:spLocks noGrp="1"/>
          </p:cNvSpPr>
          <p:nvPr>
            <p:ph type="sldNum" sz="quarter" idx="4"/>
          </p:nvPr>
        </p:nvSpPr>
        <p:spPr>
          <a:xfrm>
            <a:off x="6553200" y="4767263"/>
            <a:ext cx="2133600" cy="274638"/>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pic>
        <p:nvPicPr>
          <p:cNvPr id="3077" name="图片 14"/>
          <p:cNvPicPr>
            <a:picLocks noChangeAspect="1"/>
          </p:cNvPicPr>
          <p:nvPr userDrawn="1"/>
        </p:nvPicPr>
        <p:blipFill>
          <a:blip r:embed="rId4"/>
          <a:stretch>
            <a:fillRect/>
          </a:stretch>
        </p:blipFill>
        <p:spPr>
          <a:xfrm>
            <a:off x="11113" y="4706938"/>
            <a:ext cx="3489325" cy="346075"/>
          </a:xfrm>
          <a:prstGeom prst="rect">
            <a:avLst/>
          </a:prstGeom>
          <a:noFill/>
          <a:ln w="9525">
            <a:noFill/>
          </a:ln>
        </p:spPr>
      </p:pic>
      <p:pic>
        <p:nvPicPr>
          <p:cNvPr id="3078" name="图片 15"/>
          <p:cNvPicPr>
            <a:picLocks noChangeAspect="1"/>
          </p:cNvPicPr>
          <p:nvPr userDrawn="1"/>
        </p:nvPicPr>
        <p:blipFill>
          <a:blip r:embed="rId5"/>
          <a:stretch>
            <a:fillRect/>
          </a:stretch>
        </p:blipFill>
        <p:spPr>
          <a:xfrm>
            <a:off x="5715000" y="4700588"/>
            <a:ext cx="3429000" cy="339725"/>
          </a:xfrm>
          <a:prstGeom prst="rect">
            <a:avLst/>
          </a:prstGeom>
          <a:noFill/>
          <a:ln w="9525">
            <a:noFill/>
          </a:ln>
        </p:spPr>
      </p:pic>
      <p:pic>
        <p:nvPicPr>
          <p:cNvPr id="3079" name="图片 22" descr="横版组合——透明.png"/>
          <p:cNvPicPr>
            <a:picLocks noChangeAspect="1"/>
          </p:cNvPicPr>
          <p:nvPr userDrawn="1"/>
        </p:nvPicPr>
        <p:blipFill>
          <a:blip r:embed="rId6"/>
          <a:stretch>
            <a:fillRect/>
          </a:stretch>
        </p:blipFill>
        <p:spPr>
          <a:xfrm>
            <a:off x="3786188" y="4689475"/>
            <a:ext cx="1714500" cy="3587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sldNum="0" hdr="0" ftr="0" dt="0"/>
  <p:txStyles>
    <p:titleStyle>
      <a:lvl1pPr algn="ctr" rtl="0" eaLnBrk="0" fontAlgn="base" latinLnBrk="1" hangingPunct="0">
        <a:spcBef>
          <a:spcPct val="0"/>
        </a:spcBef>
        <a:spcAft>
          <a:spcPct val="0"/>
        </a:spcAft>
        <a:defRPr kumimoji="1" sz="4000">
          <a:solidFill>
            <a:srgbClr val="E7EDEB"/>
          </a:solidFill>
          <a:latin typeface="+mj-lt"/>
          <a:ea typeface="+mj-ea"/>
          <a:cs typeface="+mj-cs"/>
        </a:defRPr>
      </a:lvl1pPr>
      <a:lvl2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2pPr>
      <a:lvl3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3pPr>
      <a:lvl4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4pPr>
      <a:lvl5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5pPr>
      <a:lvl6pPr marL="4572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6pPr>
      <a:lvl7pPr marL="9144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7pPr>
      <a:lvl8pPr marL="13716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8pPr>
      <a:lvl9pPr marL="18288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9pPr>
    </p:titleStyle>
    <p:bodyStyle>
      <a:lvl1pPr marL="342900" indent="-342900" algn="l" rtl="0" eaLnBrk="0" fontAlgn="base" latinLnBrk="1" hangingPunct="0">
        <a:spcBef>
          <a:spcPct val="20000"/>
        </a:spcBef>
        <a:spcAft>
          <a:spcPct val="0"/>
        </a:spcAft>
        <a:buChar char="•"/>
        <a:defRPr kumimoji="1" sz="2200">
          <a:solidFill>
            <a:srgbClr val="B1C9A9"/>
          </a:solidFill>
          <a:latin typeface="+mn-lt"/>
          <a:ea typeface="+mn-ea"/>
          <a:cs typeface="+mn-cs"/>
        </a:defRPr>
      </a:lvl1pPr>
      <a:lvl2pPr marL="742950" indent="-285750" algn="l" rtl="0" eaLnBrk="0" fontAlgn="base" latinLnBrk="1" hangingPunct="0">
        <a:spcBef>
          <a:spcPct val="20000"/>
        </a:spcBef>
        <a:spcAft>
          <a:spcPct val="0"/>
        </a:spcAft>
        <a:buChar char="•"/>
        <a:defRPr kumimoji="1" sz="2000">
          <a:solidFill>
            <a:srgbClr val="B1C9A9"/>
          </a:solidFill>
          <a:latin typeface="+mn-lt"/>
          <a:ea typeface="+mn-ea"/>
        </a:defRPr>
      </a:lvl2pPr>
      <a:lvl3pPr marL="1143000" indent="-228600" algn="l" rtl="0" eaLnBrk="0" fontAlgn="base" latinLnBrk="1" hangingPunct="0">
        <a:spcBef>
          <a:spcPct val="20000"/>
        </a:spcBef>
        <a:spcAft>
          <a:spcPct val="0"/>
        </a:spcAft>
        <a:buChar char="•"/>
        <a:defRPr kumimoji="1">
          <a:solidFill>
            <a:srgbClr val="B1C9A9"/>
          </a:solidFill>
          <a:latin typeface="+mn-lt"/>
          <a:ea typeface="+mn-ea"/>
        </a:defRPr>
      </a:lvl3pPr>
      <a:lvl4pPr marL="1600200" indent="-228600" algn="l" rtl="0" eaLnBrk="0" fontAlgn="base" latinLnBrk="1" hangingPunct="0">
        <a:spcBef>
          <a:spcPct val="20000"/>
        </a:spcBef>
        <a:spcAft>
          <a:spcPct val="0"/>
        </a:spcAft>
        <a:buChar char="•"/>
        <a:defRPr kumimoji="1" sz="1600">
          <a:solidFill>
            <a:srgbClr val="B1C9A9"/>
          </a:solidFill>
          <a:latin typeface="+mn-lt"/>
          <a:ea typeface="+mn-ea"/>
        </a:defRPr>
      </a:lvl4pPr>
      <a:lvl5pPr marL="2057400" indent="-228600" algn="l" rtl="0" eaLnBrk="0" fontAlgn="base" latinLnBrk="1" hangingPunct="0">
        <a:spcBef>
          <a:spcPct val="20000"/>
        </a:spcBef>
        <a:spcAft>
          <a:spcPct val="0"/>
        </a:spcAft>
        <a:buChar char="•"/>
        <a:defRPr kumimoji="1" sz="1400">
          <a:solidFill>
            <a:srgbClr val="B1C9A9"/>
          </a:solidFill>
          <a:latin typeface="+mn-lt"/>
          <a:ea typeface="+mn-ea"/>
        </a:defRPr>
      </a:lvl5pPr>
      <a:lvl6pPr marL="2514600" indent="-228600" algn="l" rtl="0" fontAlgn="base" latinLnBrk="1">
        <a:spcBef>
          <a:spcPct val="20000"/>
        </a:spcBef>
        <a:spcAft>
          <a:spcPct val="0"/>
        </a:spcAft>
        <a:buChar char="•"/>
        <a:defRPr kumimoji="1" sz="1400">
          <a:solidFill>
            <a:srgbClr val="B1C9A9"/>
          </a:solidFill>
          <a:latin typeface="+mn-lt"/>
          <a:ea typeface="+mn-ea"/>
        </a:defRPr>
      </a:lvl6pPr>
      <a:lvl7pPr marL="2971800" indent="-228600" algn="l" rtl="0" fontAlgn="base" latinLnBrk="1">
        <a:spcBef>
          <a:spcPct val="20000"/>
        </a:spcBef>
        <a:spcAft>
          <a:spcPct val="0"/>
        </a:spcAft>
        <a:buChar char="•"/>
        <a:defRPr kumimoji="1" sz="1400">
          <a:solidFill>
            <a:srgbClr val="B1C9A9"/>
          </a:solidFill>
          <a:latin typeface="+mn-lt"/>
          <a:ea typeface="+mn-ea"/>
        </a:defRPr>
      </a:lvl7pPr>
      <a:lvl8pPr marL="3429000" indent="-228600" algn="l" rtl="0" fontAlgn="base" latinLnBrk="1">
        <a:spcBef>
          <a:spcPct val="20000"/>
        </a:spcBef>
        <a:spcAft>
          <a:spcPct val="0"/>
        </a:spcAft>
        <a:buChar char="•"/>
        <a:defRPr kumimoji="1" sz="1400">
          <a:solidFill>
            <a:srgbClr val="B1C9A9"/>
          </a:solidFill>
          <a:latin typeface="+mn-lt"/>
          <a:ea typeface="+mn-ea"/>
        </a:defRPr>
      </a:lvl8pPr>
      <a:lvl9pPr marL="3886200" indent="-228600" algn="l" rtl="0" fontAlgn="base" latinLnBrk="1">
        <a:spcBef>
          <a:spcPct val="20000"/>
        </a:spcBef>
        <a:spcAft>
          <a:spcPct val="0"/>
        </a:spcAft>
        <a:buChar char="•"/>
        <a:defRPr kumimoji="1" sz="1400">
          <a:solidFill>
            <a:srgbClr val="B1C9A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E7EFF2"/>
        </a:solidFill>
        <a:effectLst/>
      </p:bgPr>
    </p:bg>
    <p:spTree>
      <p:nvGrpSpPr>
        <p:cNvPr id="1" name=""/>
        <p:cNvGrpSpPr/>
        <p:nvPr/>
      </p:nvGrpSpPr>
      <p:grpSpPr/>
      <p:sp>
        <p:nvSpPr>
          <p:cNvPr id="12" name="日期占位符 3"/>
          <p:cNvSpPr>
            <a:spLocks noGrp="1"/>
          </p:cNvSpPr>
          <p:nvPr>
            <p:ph type="dt" sz="half" idx="2"/>
          </p:nvPr>
        </p:nvSpPr>
        <p:spPr>
          <a:xfrm>
            <a:off x="457200" y="4767263"/>
            <a:ext cx="2133600" cy="274638"/>
          </a:xfrm>
          <a:prstGeom prst="rect">
            <a:avLst/>
          </a:prstGeom>
        </p:spPr>
        <p:txBody>
          <a:bodyPr vert="horz" lIns="91440" tIns="45720" rIns="91440" bIns="45720" rtlCol="0" anchor="ctr"/>
          <a:lstStyle>
            <a:lvl1pPr algn="l" eaLnBrk="1" latinLnBrk="1" hangingPunct="1">
              <a:defRPr sz="1200">
                <a:solidFill>
                  <a:schemeClr val="tx1">
                    <a:tint val="75000"/>
                  </a:schemeClr>
                </a:solidFill>
                <a:latin typeface="Gulim" panose="020B0600000101010101" pitchFamily="34" charset="-127"/>
                <a:ea typeface="Gulim" panose="020B0600000101010101" pitchFamily="34" charset="-127"/>
              </a:defRPr>
            </a:lvl1pPr>
          </a:lstStyle>
          <a:p>
            <a:pPr marL="0" marR="0" lvl="0" indent="0" algn="l" defTabSz="914400" rtl="0" eaLnBrk="1" fontAlgn="base" latinLnBrk="1" hangingPunct="1">
              <a:lnSpc>
                <a:spcPct val="100000"/>
              </a:lnSpc>
              <a:spcBef>
                <a:spcPct val="0"/>
              </a:spcBef>
              <a:spcAft>
                <a:spcPct val="0"/>
              </a:spcAft>
              <a:buClrTx/>
              <a:buSzTx/>
              <a:buFontTx/>
              <a:buNone/>
              <a:defRPr/>
            </a:pPr>
            <a:fld id="{801F6592-EE08-4C99-B1A8-07CF0AE984F6}" type="datetimeFigureOut">
              <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rPr>
            </a:fld>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13" name="页脚占位符 4"/>
          <p:cNvSpPr>
            <a:spLocks noGrp="1"/>
          </p:cNvSpPr>
          <p:nvPr>
            <p:ph type="ftr" sz="quarter" idx="3"/>
          </p:nvPr>
        </p:nvSpPr>
        <p:spPr>
          <a:xfrm>
            <a:off x="3124200" y="4767263"/>
            <a:ext cx="2895600" cy="274638"/>
          </a:xfrm>
          <a:prstGeom prst="rect">
            <a:avLst/>
          </a:prstGeom>
        </p:spPr>
        <p:txBody>
          <a:bodyPr vert="horz" lIns="91440" tIns="45720" rIns="91440" bIns="45720" rtlCol="0" anchor="ctr"/>
          <a:lstStyle>
            <a:lvl1pPr algn="ctr" eaLnBrk="1" latinLnBrk="1" hangingPunct="1">
              <a:defRPr sz="1200">
                <a:solidFill>
                  <a:schemeClr val="tx1">
                    <a:tint val="75000"/>
                  </a:schemeClr>
                </a:solidFill>
                <a:latin typeface="Gulim" panose="020B0600000101010101" pitchFamily="34" charset="-127"/>
                <a:ea typeface="Gulim" panose="020B0600000101010101" pitchFamily="34" charset="-127"/>
              </a:defRPr>
            </a:lvl1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Gulim" panose="020B0600000101010101" pitchFamily="34" charset="-127"/>
              <a:ea typeface="Gulim" panose="020B0600000101010101" pitchFamily="34" charset="-127"/>
              <a:cs typeface="+mn-cs"/>
            </a:endParaRPr>
          </a:p>
        </p:txBody>
      </p:sp>
      <p:sp>
        <p:nvSpPr>
          <p:cNvPr id="14" name="灯片编号占位符 5"/>
          <p:cNvSpPr>
            <a:spLocks noGrp="1"/>
          </p:cNvSpPr>
          <p:nvPr>
            <p:ph type="sldNum" sz="quarter" idx="4"/>
          </p:nvPr>
        </p:nvSpPr>
        <p:spPr>
          <a:xfrm>
            <a:off x="6553200" y="4767263"/>
            <a:ext cx="2133600" cy="274638"/>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latinLnBrk="1" hangingPunct="1">
              <a:buNone/>
            </a:pPr>
            <a:fld id="{9A0DB2DC-4C9A-4742-B13C-FB6460FD3503}" type="slidenum">
              <a:rPr lang="zh-CN" altLang="en-US" dirty="0">
                <a:latin typeface="Gulim" panose="020B0600000101010101" pitchFamily="34" charset="-127"/>
              </a:rPr>
            </a:fld>
            <a:endParaRPr lang="zh-CN" altLang="en-US" dirty="0">
              <a:latin typeface="Gulim" panose="020B0600000101010101" pitchFamily="34" charset="-127"/>
            </a:endParaRPr>
          </a:p>
        </p:txBody>
      </p:sp>
      <p:pic>
        <p:nvPicPr>
          <p:cNvPr id="3077" name="图片 14"/>
          <p:cNvPicPr>
            <a:picLocks noChangeAspect="1"/>
          </p:cNvPicPr>
          <p:nvPr userDrawn="1"/>
        </p:nvPicPr>
        <p:blipFill>
          <a:blip r:embed="rId4"/>
          <a:stretch>
            <a:fillRect/>
          </a:stretch>
        </p:blipFill>
        <p:spPr>
          <a:xfrm>
            <a:off x="11113" y="4706938"/>
            <a:ext cx="3489325" cy="346075"/>
          </a:xfrm>
          <a:prstGeom prst="rect">
            <a:avLst/>
          </a:prstGeom>
          <a:noFill/>
          <a:ln w="9525">
            <a:noFill/>
          </a:ln>
        </p:spPr>
      </p:pic>
      <p:pic>
        <p:nvPicPr>
          <p:cNvPr id="3078" name="图片 15"/>
          <p:cNvPicPr>
            <a:picLocks noChangeAspect="1"/>
          </p:cNvPicPr>
          <p:nvPr userDrawn="1"/>
        </p:nvPicPr>
        <p:blipFill>
          <a:blip r:embed="rId5"/>
          <a:stretch>
            <a:fillRect/>
          </a:stretch>
        </p:blipFill>
        <p:spPr>
          <a:xfrm>
            <a:off x="5715000" y="4700588"/>
            <a:ext cx="3429000" cy="339725"/>
          </a:xfrm>
          <a:prstGeom prst="rect">
            <a:avLst/>
          </a:prstGeom>
          <a:noFill/>
          <a:ln w="9525">
            <a:noFill/>
          </a:ln>
        </p:spPr>
      </p:pic>
      <p:pic>
        <p:nvPicPr>
          <p:cNvPr id="3079" name="图片 22" descr="横版组合——透明.png"/>
          <p:cNvPicPr>
            <a:picLocks noChangeAspect="1"/>
          </p:cNvPicPr>
          <p:nvPr userDrawn="1"/>
        </p:nvPicPr>
        <p:blipFill>
          <a:blip r:embed="rId6"/>
          <a:stretch>
            <a:fillRect/>
          </a:stretch>
        </p:blipFill>
        <p:spPr>
          <a:xfrm>
            <a:off x="3786188" y="4689475"/>
            <a:ext cx="1714500" cy="3587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sldNum="0" hdr="0" ftr="0" dt="0"/>
  <p:txStyles>
    <p:titleStyle>
      <a:lvl1pPr algn="ctr" rtl="0" eaLnBrk="0" fontAlgn="base" latinLnBrk="1" hangingPunct="0">
        <a:spcBef>
          <a:spcPct val="0"/>
        </a:spcBef>
        <a:spcAft>
          <a:spcPct val="0"/>
        </a:spcAft>
        <a:defRPr kumimoji="1" sz="4000">
          <a:solidFill>
            <a:srgbClr val="E7EDEB"/>
          </a:solidFill>
          <a:latin typeface="+mj-lt"/>
          <a:ea typeface="+mj-ea"/>
          <a:cs typeface="+mj-cs"/>
        </a:defRPr>
      </a:lvl1pPr>
      <a:lvl2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2pPr>
      <a:lvl3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3pPr>
      <a:lvl4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4pPr>
      <a:lvl5pPr algn="ctr" rtl="0" eaLnBrk="0" fontAlgn="base" latinLnBrk="1" hangingPunct="0">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5pPr>
      <a:lvl6pPr marL="4572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6pPr>
      <a:lvl7pPr marL="9144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7pPr>
      <a:lvl8pPr marL="13716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8pPr>
      <a:lvl9pPr marL="1828800" algn="ctr" rtl="0" fontAlgn="base" latinLnBrk="1">
        <a:spcBef>
          <a:spcPct val="0"/>
        </a:spcBef>
        <a:spcAft>
          <a:spcPct val="0"/>
        </a:spcAft>
        <a:defRPr kumimoji="1" sz="4000">
          <a:solidFill>
            <a:srgbClr val="E7EDEB"/>
          </a:solidFill>
          <a:latin typeface="-쉬리B" panose="02030504000101010101" pitchFamily="18" charset="-127"/>
          <a:ea typeface="-쉬리B" panose="02030504000101010101" pitchFamily="18" charset="-127"/>
        </a:defRPr>
      </a:lvl9pPr>
    </p:titleStyle>
    <p:bodyStyle>
      <a:lvl1pPr marL="342900" indent="-342900" algn="l" rtl="0" eaLnBrk="0" fontAlgn="base" latinLnBrk="1" hangingPunct="0">
        <a:spcBef>
          <a:spcPct val="20000"/>
        </a:spcBef>
        <a:spcAft>
          <a:spcPct val="0"/>
        </a:spcAft>
        <a:buChar char="•"/>
        <a:defRPr kumimoji="1" sz="2200">
          <a:solidFill>
            <a:srgbClr val="B1C9A9"/>
          </a:solidFill>
          <a:latin typeface="+mn-lt"/>
          <a:ea typeface="+mn-ea"/>
          <a:cs typeface="+mn-cs"/>
        </a:defRPr>
      </a:lvl1pPr>
      <a:lvl2pPr marL="742950" indent="-285750" algn="l" rtl="0" eaLnBrk="0" fontAlgn="base" latinLnBrk="1" hangingPunct="0">
        <a:spcBef>
          <a:spcPct val="20000"/>
        </a:spcBef>
        <a:spcAft>
          <a:spcPct val="0"/>
        </a:spcAft>
        <a:buChar char="•"/>
        <a:defRPr kumimoji="1" sz="2000">
          <a:solidFill>
            <a:srgbClr val="B1C9A9"/>
          </a:solidFill>
          <a:latin typeface="+mn-lt"/>
          <a:ea typeface="+mn-ea"/>
        </a:defRPr>
      </a:lvl2pPr>
      <a:lvl3pPr marL="1143000" indent="-228600" algn="l" rtl="0" eaLnBrk="0" fontAlgn="base" latinLnBrk="1" hangingPunct="0">
        <a:spcBef>
          <a:spcPct val="20000"/>
        </a:spcBef>
        <a:spcAft>
          <a:spcPct val="0"/>
        </a:spcAft>
        <a:buChar char="•"/>
        <a:defRPr kumimoji="1">
          <a:solidFill>
            <a:srgbClr val="B1C9A9"/>
          </a:solidFill>
          <a:latin typeface="+mn-lt"/>
          <a:ea typeface="+mn-ea"/>
        </a:defRPr>
      </a:lvl3pPr>
      <a:lvl4pPr marL="1600200" indent="-228600" algn="l" rtl="0" eaLnBrk="0" fontAlgn="base" latinLnBrk="1" hangingPunct="0">
        <a:spcBef>
          <a:spcPct val="20000"/>
        </a:spcBef>
        <a:spcAft>
          <a:spcPct val="0"/>
        </a:spcAft>
        <a:buChar char="•"/>
        <a:defRPr kumimoji="1" sz="1600">
          <a:solidFill>
            <a:srgbClr val="B1C9A9"/>
          </a:solidFill>
          <a:latin typeface="+mn-lt"/>
          <a:ea typeface="+mn-ea"/>
        </a:defRPr>
      </a:lvl4pPr>
      <a:lvl5pPr marL="2057400" indent="-228600" algn="l" rtl="0" eaLnBrk="0" fontAlgn="base" latinLnBrk="1" hangingPunct="0">
        <a:spcBef>
          <a:spcPct val="20000"/>
        </a:spcBef>
        <a:spcAft>
          <a:spcPct val="0"/>
        </a:spcAft>
        <a:buChar char="•"/>
        <a:defRPr kumimoji="1" sz="1400">
          <a:solidFill>
            <a:srgbClr val="B1C9A9"/>
          </a:solidFill>
          <a:latin typeface="+mn-lt"/>
          <a:ea typeface="+mn-ea"/>
        </a:defRPr>
      </a:lvl5pPr>
      <a:lvl6pPr marL="2514600" indent="-228600" algn="l" rtl="0" fontAlgn="base" latinLnBrk="1">
        <a:spcBef>
          <a:spcPct val="20000"/>
        </a:spcBef>
        <a:spcAft>
          <a:spcPct val="0"/>
        </a:spcAft>
        <a:buChar char="•"/>
        <a:defRPr kumimoji="1" sz="1400">
          <a:solidFill>
            <a:srgbClr val="B1C9A9"/>
          </a:solidFill>
          <a:latin typeface="+mn-lt"/>
          <a:ea typeface="+mn-ea"/>
        </a:defRPr>
      </a:lvl6pPr>
      <a:lvl7pPr marL="2971800" indent="-228600" algn="l" rtl="0" fontAlgn="base" latinLnBrk="1">
        <a:spcBef>
          <a:spcPct val="20000"/>
        </a:spcBef>
        <a:spcAft>
          <a:spcPct val="0"/>
        </a:spcAft>
        <a:buChar char="•"/>
        <a:defRPr kumimoji="1" sz="1400">
          <a:solidFill>
            <a:srgbClr val="B1C9A9"/>
          </a:solidFill>
          <a:latin typeface="+mn-lt"/>
          <a:ea typeface="+mn-ea"/>
        </a:defRPr>
      </a:lvl7pPr>
      <a:lvl8pPr marL="3429000" indent="-228600" algn="l" rtl="0" fontAlgn="base" latinLnBrk="1">
        <a:spcBef>
          <a:spcPct val="20000"/>
        </a:spcBef>
        <a:spcAft>
          <a:spcPct val="0"/>
        </a:spcAft>
        <a:buChar char="•"/>
        <a:defRPr kumimoji="1" sz="1400">
          <a:solidFill>
            <a:srgbClr val="B1C9A9"/>
          </a:solidFill>
          <a:latin typeface="+mn-lt"/>
          <a:ea typeface="+mn-ea"/>
        </a:defRPr>
      </a:lvl8pPr>
      <a:lvl9pPr marL="3886200" indent="-228600" algn="l" rtl="0" fontAlgn="base" latinLnBrk="1">
        <a:spcBef>
          <a:spcPct val="20000"/>
        </a:spcBef>
        <a:spcAft>
          <a:spcPct val="0"/>
        </a:spcAft>
        <a:buChar char="•"/>
        <a:defRPr kumimoji="1" sz="1400">
          <a:solidFill>
            <a:srgbClr val="B1C9A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6.pn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8.jpeg"/><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4.pn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2"/>
          <p:cNvSpPr txBox="1"/>
          <p:nvPr/>
        </p:nvSpPr>
        <p:spPr>
          <a:xfrm>
            <a:off x="2633663" y="1925638"/>
            <a:ext cx="3876675" cy="646112"/>
          </a:xfrm>
          <a:prstGeom prst="rect">
            <a:avLst/>
          </a:prstGeom>
          <a:noFill/>
          <a:ln w="9525">
            <a:noFill/>
          </a:ln>
        </p:spPr>
        <p:txBody>
          <a:bodyPr wrap="none">
            <a:spAutoFit/>
          </a:bodyPr>
          <a:p>
            <a:r>
              <a:rPr lang="zh-CN" altLang="en-US" sz="3600" dirty="0">
                <a:latin typeface="方正姚体" panose="02010601030101010101" pitchFamily="2" charset="-122"/>
                <a:ea typeface="方正姚体" panose="02010601030101010101" pitchFamily="2" charset="-122"/>
              </a:rPr>
              <a:t>页表项的增删改查</a:t>
            </a:r>
            <a:endParaRPr lang="zh-CN" altLang="en-US" dirty="0">
              <a:latin typeface="方正姚体" panose="02010601030101010101" pitchFamily="2" charset="-122"/>
              <a:ea typeface="方正姚体" panose="02010601030101010101" pitchFamily="2" charset="-122"/>
            </a:endParaRPr>
          </a:p>
        </p:txBody>
      </p:sp>
      <p:sp>
        <p:nvSpPr>
          <p:cNvPr id="10243" name="文本框 3"/>
          <p:cNvSpPr txBox="1"/>
          <p:nvPr/>
        </p:nvSpPr>
        <p:spPr>
          <a:xfrm>
            <a:off x="5219700" y="3076575"/>
            <a:ext cx="2133600" cy="646113"/>
          </a:xfrm>
          <a:prstGeom prst="rect">
            <a:avLst/>
          </a:prstGeom>
          <a:noFill/>
          <a:ln w="9525">
            <a:noFill/>
          </a:ln>
        </p:spPr>
        <p:txBody>
          <a:bodyPr wrap="none">
            <a:spAutoFit/>
          </a:bodyPr>
          <a:p>
            <a:pPr algn="ctr"/>
            <a:r>
              <a:rPr lang="zh-CN" altLang="en-US" sz="2000" dirty="0">
                <a:latin typeface="华文楷体" panose="02010600040101010101" pitchFamily="2" charset="-122"/>
                <a:ea typeface="华文楷体" panose="02010600040101010101" pitchFamily="2" charset="-122"/>
              </a:rPr>
              <a:t>第</a:t>
            </a:r>
            <a:r>
              <a:rPr lang="en-US" altLang="zh-CN" sz="2000" dirty="0">
                <a:latin typeface="华文楷体" panose="02010600040101010101" pitchFamily="2" charset="-122"/>
                <a:ea typeface="华文楷体" panose="02010600040101010101" pitchFamily="2" charset="-122"/>
              </a:rPr>
              <a:t>12</a:t>
            </a:r>
            <a:r>
              <a:rPr lang="zh-CN" altLang="en-US" sz="2000" dirty="0">
                <a:latin typeface="华文楷体" panose="02010600040101010101" pitchFamily="2" charset="-122"/>
                <a:ea typeface="华文楷体" panose="02010600040101010101" pitchFamily="2" charset="-122"/>
              </a:rPr>
              <a:t>组</a:t>
            </a:r>
            <a:endParaRPr lang="en-US" altLang="zh-CN" sz="2000" dirty="0">
              <a:latin typeface="华文楷体" panose="02010600040101010101" pitchFamily="2" charset="-122"/>
              <a:ea typeface="华文楷体" panose="02010600040101010101" pitchFamily="2" charset="-122"/>
            </a:endParaRPr>
          </a:p>
          <a:p>
            <a:pPr algn="ctr"/>
            <a:r>
              <a:rPr lang="zh-CN" altLang="en-US" sz="1600" dirty="0">
                <a:latin typeface="华文楷体" panose="02010600040101010101" pitchFamily="2" charset="-122"/>
                <a:ea typeface="华文楷体" panose="02010600040101010101" pitchFamily="2" charset="-122"/>
              </a:rPr>
              <a:t>毕定钧</a:t>
            </a: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贾城昊</a:t>
            </a:r>
            <a:r>
              <a:rPr lang="en-US" altLang="zh-CN" sz="1600" dirty="0">
                <a:latin typeface="华文楷体" panose="02010600040101010101" pitchFamily="2" charset="-122"/>
                <a:ea typeface="华文楷体" panose="02010600040101010101" pitchFamily="2" charset="-122"/>
              </a:rPr>
              <a:t> </a:t>
            </a:r>
            <a:r>
              <a:rPr lang="zh-CN" altLang="en-US" sz="1600" dirty="0">
                <a:latin typeface="华文楷体" panose="02010600040101010101" pitchFamily="2" charset="-122"/>
                <a:ea typeface="华文楷体" panose="02010600040101010101" pitchFamily="2" charset="-122"/>
              </a:rPr>
              <a:t>霍智童</a:t>
            </a:r>
            <a:endParaRPr lang="zh-CN" altLang="en-US" sz="1600" dirty="0">
              <a:latin typeface="华文楷体" panose="02010600040101010101" pitchFamily="2" charset="-122"/>
              <a:ea typeface="华文楷体" panose="02010600040101010101" pitchFamily="2" charset="-122"/>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1131888"/>
            <a:ext cx="6875463" cy="2416175"/>
          </a:xfrm>
          <a:noFill/>
          <a:ln>
            <a:noFill/>
          </a:ln>
        </p:spPr>
        <p:txBody>
          <a:bodyPr/>
          <a:p>
            <a:pPr/>
            <a:r>
              <a:rPr kumimoji="1" lang="en-US" altLang="zh-CN" sz="2000" dirty="0">
                <a:solidFill>
                  <a:schemeClr val="tx1"/>
                </a:solidFill>
                <a:latin typeface="楷体" panose="02010609060101010101" pitchFamily="49" charset="-122"/>
                <a:ea typeface="楷体" panose="02010609060101010101" pitchFamily="49" charset="-122"/>
                <a:cs typeface="+mn-cs"/>
              </a:rPr>
              <a:t>mappages()</a:t>
            </a:r>
            <a:r>
              <a:rPr kumimoji="1" lang="zh-CN" altLang="en-US" sz="2000" dirty="0">
                <a:solidFill>
                  <a:schemeClr val="tx1"/>
                </a:solidFill>
                <a:latin typeface="楷体" panose="02010609060101010101" pitchFamily="49" charset="-122"/>
                <a:ea typeface="楷体" panose="02010609060101010101" pitchFamily="49" charset="-122"/>
                <a:cs typeface="+mn-cs"/>
              </a:rPr>
              <a:t>用于从虚拟地址 </a:t>
            </a:r>
            <a:r>
              <a:rPr kumimoji="1" lang="en-US" altLang="zh-CN" sz="2000" dirty="0">
                <a:solidFill>
                  <a:schemeClr val="tx1"/>
                </a:solidFill>
                <a:latin typeface="楷体" panose="02010609060101010101" pitchFamily="49" charset="-122"/>
                <a:ea typeface="楷体" panose="02010609060101010101" pitchFamily="49" charset="-122"/>
                <a:cs typeface="+mn-cs"/>
              </a:rPr>
              <a:t>va </a:t>
            </a:r>
            <a:r>
              <a:rPr kumimoji="1" lang="zh-CN" altLang="en-US" sz="2000" dirty="0">
                <a:solidFill>
                  <a:schemeClr val="tx1"/>
                </a:solidFill>
                <a:latin typeface="楷体" panose="02010609060101010101" pitchFamily="49" charset="-122"/>
                <a:ea typeface="楷体" panose="02010609060101010101" pitchFamily="49" charset="-122"/>
                <a:cs typeface="+mn-cs"/>
              </a:rPr>
              <a:t>开始（</a:t>
            </a:r>
            <a:r>
              <a:rPr kumimoji="1" lang="en-US" altLang="zh-CN" sz="2000" dirty="0">
                <a:solidFill>
                  <a:schemeClr val="tx1"/>
                </a:solidFill>
                <a:latin typeface="楷体" panose="02010609060101010101" pitchFamily="49" charset="-122"/>
                <a:ea typeface="楷体" panose="02010609060101010101" pitchFamily="49" charset="-122"/>
                <a:cs typeface="+mn-cs"/>
              </a:rPr>
              <a:t>va </a:t>
            </a:r>
            <a:r>
              <a:rPr kumimoji="1" lang="zh-CN" altLang="en-US" sz="2000" dirty="0">
                <a:solidFill>
                  <a:schemeClr val="tx1"/>
                </a:solidFill>
                <a:latin typeface="楷体" panose="02010609060101010101" pitchFamily="49" charset="-122"/>
                <a:ea typeface="楷体" panose="02010609060101010101" pitchFamily="49" charset="-122"/>
                <a:cs typeface="+mn-cs"/>
              </a:rPr>
              <a:t>对应物理地址为 </a:t>
            </a:r>
            <a:r>
              <a:rPr kumimoji="1" lang="en-US" altLang="zh-CN" sz="2000" dirty="0">
                <a:solidFill>
                  <a:schemeClr val="tx1"/>
                </a:solidFill>
                <a:latin typeface="楷体" panose="02010609060101010101" pitchFamily="49" charset="-122"/>
                <a:ea typeface="楷体" panose="02010609060101010101" pitchFamily="49" charset="-122"/>
                <a:cs typeface="+mn-cs"/>
              </a:rPr>
              <a:t>pa</a:t>
            </a:r>
            <a:r>
              <a:rPr kumimoji="1" lang="zh-CN" altLang="en-US" sz="2000" dirty="0">
                <a:solidFill>
                  <a:schemeClr val="tx1"/>
                </a:solidFill>
                <a:latin typeface="楷体" panose="02010609060101010101" pitchFamily="49" charset="-122"/>
                <a:ea typeface="楷体" panose="02010609060101010101" pitchFamily="49" charset="-122"/>
                <a:cs typeface="+mn-cs"/>
              </a:rPr>
              <a:t>）创建 </a:t>
            </a:r>
            <a:r>
              <a:rPr kumimoji="1" lang="en-US" altLang="zh-CN" sz="2000" dirty="0">
                <a:solidFill>
                  <a:schemeClr val="tx1"/>
                </a:solidFill>
                <a:latin typeface="楷体" panose="02010609060101010101" pitchFamily="49" charset="-122"/>
                <a:ea typeface="楷体" panose="02010609060101010101" pitchFamily="49" charset="-122"/>
                <a:cs typeface="+mn-cs"/>
              </a:rPr>
              <a:t>PTE</a:t>
            </a:r>
            <a:r>
              <a:rPr kumimoji="1" lang="zh-CN" altLang="en-US" sz="2000" dirty="0">
                <a:solidFill>
                  <a:schemeClr val="tx1"/>
                </a:solidFill>
                <a:latin typeface="楷体" panose="02010609060101010101" pitchFamily="49" charset="-122"/>
                <a:ea typeface="楷体" panose="02010609060101010101" pitchFamily="49" charset="-122"/>
                <a:cs typeface="+mn-cs"/>
              </a:rPr>
              <a:t>，总大小为 </a:t>
            </a:r>
            <a:r>
              <a:rPr kumimoji="1" lang="en-US" altLang="zh-CN" sz="2000" dirty="0">
                <a:solidFill>
                  <a:schemeClr val="tx1"/>
                </a:solidFill>
                <a:latin typeface="楷体" panose="02010609060101010101" pitchFamily="49" charset="-122"/>
                <a:ea typeface="楷体" panose="02010609060101010101" pitchFamily="49" charset="-122"/>
                <a:cs typeface="+mn-cs"/>
              </a:rPr>
              <a:t>size</a:t>
            </a:r>
            <a:r>
              <a:rPr kumimoji="1" lang="zh-CN" altLang="en-US" sz="2000" dirty="0">
                <a:solidFill>
                  <a:schemeClr val="tx1"/>
                </a:solidFill>
                <a:latin typeface="楷体" panose="02010609060101010101" pitchFamily="49" charset="-122"/>
                <a:ea typeface="楷体" panose="02010609060101010101" pitchFamily="49" charset="-122"/>
                <a:cs typeface="+mn-cs"/>
              </a:rPr>
              <a:t>，其中的 </a:t>
            </a:r>
            <a:r>
              <a:rPr kumimoji="1" lang="en-US" altLang="zh-CN" sz="2000" dirty="0">
                <a:solidFill>
                  <a:schemeClr val="tx1"/>
                </a:solidFill>
                <a:latin typeface="楷体" panose="02010609060101010101" pitchFamily="49" charset="-122"/>
                <a:ea typeface="楷体" panose="02010609060101010101" pitchFamily="49" charset="-122"/>
                <a:cs typeface="+mn-cs"/>
              </a:rPr>
              <a:t>panic() </a:t>
            </a:r>
            <a:r>
              <a:rPr kumimoji="1" lang="zh-CN" altLang="en-US" sz="2000" dirty="0">
                <a:solidFill>
                  <a:schemeClr val="tx1"/>
                </a:solidFill>
                <a:latin typeface="楷体" panose="02010609060101010101" pitchFamily="49" charset="-122"/>
                <a:ea typeface="楷体" panose="02010609060101010101" pitchFamily="49" charset="-122"/>
                <a:cs typeface="+mn-cs"/>
              </a:rPr>
              <a:t>用于提供报错信息并陷入循环不再继续执行，</a:t>
            </a:r>
            <a:r>
              <a:rPr kumimoji="1" lang="en-US" altLang="zh-CN" sz="2000" dirty="0">
                <a:solidFill>
                  <a:schemeClr val="tx1"/>
                </a:solidFill>
                <a:latin typeface="楷体" panose="02010609060101010101" pitchFamily="49" charset="-122"/>
                <a:ea typeface="楷体" panose="02010609060101010101" pitchFamily="49" charset="-122"/>
                <a:cs typeface="+mn-cs"/>
              </a:rPr>
              <a:t>mappages() </a:t>
            </a:r>
            <a:r>
              <a:rPr kumimoji="1" lang="zh-CN" altLang="en-US" sz="2000" dirty="0">
                <a:solidFill>
                  <a:schemeClr val="tx1"/>
                </a:solidFill>
                <a:latin typeface="楷体" panose="02010609060101010101" pitchFamily="49" charset="-122"/>
                <a:ea typeface="楷体" panose="02010609060101010101" pitchFamily="49" charset="-122"/>
                <a:cs typeface="+mn-cs"/>
              </a:rPr>
              <a:t>函数共使用了两次 </a:t>
            </a:r>
            <a:r>
              <a:rPr kumimoji="1" lang="en-US" altLang="zh-CN" sz="2000" dirty="0">
                <a:solidFill>
                  <a:schemeClr val="tx1"/>
                </a:solidFill>
                <a:latin typeface="楷体" panose="02010609060101010101" pitchFamily="49" charset="-122"/>
                <a:ea typeface="楷体" panose="02010609060101010101" pitchFamily="49" charset="-122"/>
                <a:cs typeface="+mn-cs"/>
              </a:rPr>
              <a:t>panic() </a:t>
            </a:r>
            <a:r>
              <a:rPr kumimoji="1" lang="zh-CN" altLang="en-US" sz="2000" dirty="0">
                <a:solidFill>
                  <a:schemeClr val="tx1"/>
                </a:solidFill>
                <a:latin typeface="楷体" panose="02010609060101010101" pitchFamily="49" charset="-122"/>
                <a:ea typeface="楷体" panose="02010609060101010101" pitchFamily="49" charset="-122"/>
                <a:cs typeface="+mn-cs"/>
              </a:rPr>
              <a:t>函数，其一是在 </a:t>
            </a:r>
            <a:r>
              <a:rPr kumimoji="1" lang="en-US" altLang="zh-CN" sz="2000" dirty="0">
                <a:solidFill>
                  <a:schemeClr val="tx1"/>
                </a:solidFill>
                <a:latin typeface="楷体" panose="02010609060101010101" pitchFamily="49" charset="-122"/>
                <a:ea typeface="楷体" panose="02010609060101010101" pitchFamily="49" charset="-122"/>
                <a:cs typeface="+mn-cs"/>
              </a:rPr>
              <a:t>size </a:t>
            </a:r>
            <a:r>
              <a:rPr kumimoji="1" lang="zh-CN" altLang="en-US" sz="2000" dirty="0">
                <a:solidFill>
                  <a:schemeClr val="tx1"/>
                </a:solidFill>
                <a:latin typeface="楷体" panose="02010609060101010101" pitchFamily="49" charset="-122"/>
                <a:ea typeface="楷体" panose="02010609060101010101" pitchFamily="49" charset="-122"/>
                <a:cs typeface="+mn-cs"/>
              </a:rPr>
              <a:t>为 </a:t>
            </a:r>
            <a:r>
              <a:rPr kumimoji="1" lang="en-US" altLang="zh-CN" sz="2000" dirty="0">
                <a:solidFill>
                  <a:schemeClr val="tx1"/>
                </a:solidFill>
                <a:latin typeface="楷体" panose="02010609060101010101" pitchFamily="49" charset="-122"/>
                <a:ea typeface="楷体" panose="02010609060101010101" pitchFamily="49" charset="-122"/>
                <a:cs typeface="+mn-cs"/>
              </a:rPr>
              <a:t>0 </a:t>
            </a:r>
            <a:r>
              <a:rPr kumimoji="1" lang="zh-CN" altLang="en-US" sz="2000" dirty="0">
                <a:solidFill>
                  <a:schemeClr val="tx1"/>
                </a:solidFill>
                <a:latin typeface="楷体" panose="02010609060101010101" pitchFamily="49" charset="-122"/>
                <a:ea typeface="楷体" panose="02010609060101010101" pitchFamily="49" charset="-122"/>
                <a:cs typeface="+mn-cs"/>
              </a:rPr>
              <a:t>的时候，报错 </a:t>
            </a:r>
            <a:r>
              <a:rPr kumimoji="1" lang="en-US" altLang="zh-CN" sz="2000" dirty="0">
                <a:solidFill>
                  <a:schemeClr val="tx1"/>
                </a:solidFill>
                <a:latin typeface="楷体" panose="02010609060101010101" pitchFamily="49" charset="-122"/>
                <a:ea typeface="楷体" panose="02010609060101010101" pitchFamily="49" charset="-122"/>
                <a:cs typeface="+mn-cs"/>
              </a:rPr>
              <a:t>mappage: size</a:t>
            </a:r>
            <a:r>
              <a:rPr kumimoji="1" lang="zh-CN" altLang="en-US" sz="2000" dirty="0">
                <a:solidFill>
                  <a:schemeClr val="tx1"/>
                </a:solidFill>
                <a:latin typeface="楷体" panose="02010609060101010101" pitchFamily="49" charset="-122"/>
                <a:ea typeface="楷体" panose="02010609060101010101" pitchFamily="49" charset="-122"/>
                <a:cs typeface="+mn-cs"/>
              </a:rPr>
              <a:t>，另一处则是当前要创建的 </a:t>
            </a:r>
            <a:r>
              <a:rPr kumimoji="1" lang="en-US" altLang="zh-CN" sz="2000" dirty="0">
                <a:solidFill>
                  <a:schemeClr val="tx1"/>
                </a:solidFill>
                <a:latin typeface="楷体" panose="02010609060101010101" pitchFamily="49" charset="-122"/>
                <a:ea typeface="楷体" panose="02010609060101010101" pitchFamily="49" charset="-122"/>
                <a:cs typeface="+mn-cs"/>
              </a:rPr>
              <a:t>pte </a:t>
            </a:r>
            <a:r>
              <a:rPr kumimoji="1" lang="zh-CN" altLang="en-US" sz="2000" dirty="0">
                <a:solidFill>
                  <a:schemeClr val="tx1"/>
                </a:solidFill>
                <a:latin typeface="楷体" panose="02010609060101010101" pitchFamily="49" charset="-122"/>
                <a:ea typeface="楷体" panose="02010609060101010101" pitchFamily="49" charset="-122"/>
                <a:cs typeface="+mn-cs"/>
              </a:rPr>
              <a:t>的地址是有效的，即发生冲突，不能在这里创建，会报错 </a:t>
            </a:r>
            <a:r>
              <a:rPr kumimoji="1" lang="en-US" altLang="zh-CN" sz="2000" dirty="0">
                <a:solidFill>
                  <a:schemeClr val="tx1"/>
                </a:solidFill>
                <a:latin typeface="楷体" panose="02010609060101010101" pitchFamily="49" charset="-122"/>
                <a:ea typeface="楷体" panose="02010609060101010101" pitchFamily="49" charset="-122"/>
                <a:cs typeface="+mn-cs"/>
              </a:rPr>
              <a:t>mappage: remap</a:t>
            </a:r>
            <a:r>
              <a:rPr kumimoji="1" lang="zh-CN" altLang="en-US" sz="2000" dirty="0">
                <a:solidFill>
                  <a:schemeClr val="tx1"/>
                </a:solidFill>
                <a:latin typeface="楷体" panose="02010609060101010101" pitchFamily="49" charset="-122"/>
                <a:ea typeface="楷体" panose="02010609060101010101" pitchFamily="49" charset="-122"/>
                <a:cs typeface="+mn-cs"/>
              </a:rPr>
              <a:t>。</a:t>
            </a:r>
            <a:endParaRPr kumimoji="1" lang="zh-CN" altLang="en-US" sz="2000" dirty="0">
              <a:solidFill>
                <a:schemeClr val="tx1"/>
              </a:solidFill>
              <a:latin typeface="楷体" panose="02010609060101010101" pitchFamily="49" charset="-122"/>
              <a:ea typeface="楷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665163" y="3462338"/>
            <a:ext cx="6289675" cy="479425"/>
          </a:xfrm>
          <a:prstGeom prst="rect">
            <a:avLst/>
          </a:prstGeom>
          <a:noFill/>
          <a:ln w="9525">
            <a:noFill/>
          </a:ln>
        </p:spPr>
      </p:pic>
      <p:sp>
        <p:nvSpPr>
          <p:cNvPr id="19460" name="标题 3"/>
          <p:cNvSpPr>
            <a:spLocks noGrp="1"/>
          </p:cNvSpPr>
          <p:nvPr>
            <p:ph type="title"/>
          </p:nvPr>
        </p:nvSpPr>
        <p:spPr>
          <a:xfrm>
            <a:off x="539750" y="133350"/>
            <a:ext cx="7900988" cy="844550"/>
          </a:xfrm>
          <a:noFill/>
          <a:ln>
            <a:noFill/>
          </a:ln>
        </p:spPr>
        <p:txBody>
          <a:bodyPr/>
          <a:p>
            <a:pPr/>
            <a:r>
              <a:rPr kumimoji="1" lang="en-US" altLang="zh-CN" sz="2400" dirty="0">
                <a:solidFill>
                  <a:schemeClr val="tx1"/>
                </a:solidFill>
                <a:latin typeface="华文隶书" panose="02010800040101010101" pitchFamily="2" charset="-122"/>
                <a:ea typeface="华文隶书" panose="02010800040101010101" pitchFamily="2" charset="-122"/>
                <a:cs typeface="+mj-cs"/>
              </a:rPr>
              <a:t>mappages()</a:t>
            </a:r>
            <a:r>
              <a:rPr kumimoji="1" lang="zh-CN" altLang="en-US" sz="2400" dirty="0">
                <a:solidFill>
                  <a:schemeClr val="tx1"/>
                </a:solidFill>
                <a:latin typeface="华文隶书" panose="02010800040101010101" pitchFamily="2" charset="-122"/>
                <a:ea typeface="华文隶书" panose="02010800040101010101" pitchFamily="2" charset="-122"/>
                <a:cs typeface="+mj-cs"/>
              </a:rPr>
              <a:t>函数中</a:t>
            </a:r>
            <a:r>
              <a:rPr kumimoji="1" lang="en-US" altLang="zh-CN" sz="2400" dirty="0">
                <a:solidFill>
                  <a:schemeClr val="tx1"/>
                </a:solidFill>
                <a:latin typeface="华文隶书" panose="02010800040101010101" pitchFamily="2" charset="-122"/>
                <a:ea typeface="华文隶书" panose="02010800040101010101" pitchFamily="2" charset="-122"/>
                <a:cs typeface="+mj-cs"/>
              </a:rPr>
              <a:t>panic()</a:t>
            </a:r>
            <a:r>
              <a:rPr kumimoji="1" lang="zh-CN" altLang="en-US" sz="2400" dirty="0">
                <a:solidFill>
                  <a:schemeClr val="tx1"/>
                </a:solidFill>
                <a:latin typeface="华文隶书" panose="02010800040101010101" pitchFamily="2" charset="-122"/>
                <a:ea typeface="华文隶书" panose="02010800040101010101" pitchFamily="2" charset="-122"/>
                <a:cs typeface="+mj-cs"/>
              </a:rPr>
              <a:t>函数的作用是什么？</a:t>
            </a:r>
            <a:br>
              <a:rPr kumimoji="1" lang="en-US" altLang="zh-CN" sz="2400" dirty="0">
                <a:solidFill>
                  <a:schemeClr val="tx1"/>
                </a:solidFill>
                <a:latin typeface="华文隶书" panose="02010800040101010101" pitchFamily="2" charset="-122"/>
                <a:ea typeface="华文隶书" panose="02010800040101010101" pitchFamily="2" charset="-122"/>
                <a:cs typeface="+mj-cs"/>
              </a:rPr>
            </a:br>
            <a:r>
              <a:rPr kumimoji="1" lang="zh-CN" altLang="en-US" sz="2400" dirty="0">
                <a:solidFill>
                  <a:schemeClr val="tx1"/>
                </a:solidFill>
                <a:latin typeface="华文隶书" panose="02010800040101010101" pitchFamily="2" charset="-122"/>
                <a:ea typeface="华文隶书" panose="02010800040101010101" pitchFamily="2" charset="-122"/>
                <a:cs typeface="+mj-cs"/>
              </a:rPr>
              <a:t>有哪些可能导致 </a:t>
            </a:r>
            <a:r>
              <a:rPr kumimoji="1" lang="en-US" altLang="zh-CN" sz="2400" dirty="0">
                <a:solidFill>
                  <a:schemeClr val="tx1"/>
                </a:solidFill>
                <a:latin typeface="华文隶书" panose="02010800040101010101" pitchFamily="2" charset="-122"/>
                <a:ea typeface="华文隶书" panose="02010800040101010101" pitchFamily="2" charset="-122"/>
                <a:cs typeface="+mj-cs"/>
              </a:rPr>
              <a:t>panic </a:t>
            </a:r>
            <a:r>
              <a:rPr kumimoji="1" lang="zh-CN" altLang="en-US" sz="2400" dirty="0">
                <a:solidFill>
                  <a:schemeClr val="tx1"/>
                </a:solidFill>
                <a:latin typeface="华文隶书" panose="02010800040101010101" pitchFamily="2" charset="-122"/>
                <a:ea typeface="华文隶书" panose="02010800040101010101" pitchFamily="2" charset="-122"/>
                <a:cs typeface="+mj-cs"/>
              </a:rPr>
              <a:t>的情况？ </a:t>
            </a:r>
            <a:endParaRPr kumimoji="1" lang="zh-CN" altLang="en-US" sz="2400" dirty="0">
              <a:solidFill>
                <a:schemeClr val="tx1"/>
              </a:solidFill>
              <a:latin typeface="华文隶书" panose="02010800040101010101" pitchFamily="2" charset="-122"/>
              <a:ea typeface="华文隶书" panose="02010800040101010101" pitchFamily="2" charset="-122"/>
              <a:cs typeface="+mj-cs"/>
            </a:endParaRPr>
          </a:p>
        </p:txBody>
      </p:sp>
      <p:pic>
        <p:nvPicPr>
          <p:cNvPr id="8" name="图片 7"/>
          <p:cNvPicPr>
            <a:picLocks noChangeAspect="1"/>
          </p:cNvPicPr>
          <p:nvPr/>
        </p:nvPicPr>
        <p:blipFill>
          <a:blip r:embed="rId2"/>
          <a:stretch>
            <a:fillRect/>
          </a:stretch>
        </p:blipFill>
        <p:spPr>
          <a:xfrm>
            <a:off x="6954838" y="1276350"/>
            <a:ext cx="1957387" cy="2414588"/>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211"/>
                                            </p:txEl>
                                          </p:spTgt>
                                        </p:tgtEl>
                                        <p:attrNameLst>
                                          <p:attrName>style.visibility</p:attrName>
                                        </p:attrNameLst>
                                      </p:cBhvr>
                                      <p:to>
                                        <p:strVal val="visible"/>
                                      </p:to>
                                    </p:set>
                                    <p:animEffect transition="in" filter="fade">
                                      <p:cBhvr>
                                        <p:cTn id="7" dur="500"/>
                                        <p:tgtEl>
                                          <p:spTgt spid="3">
                                            <p:txEl>
                                              <p:charRg st="0" end="2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7950" y="-7937"/>
            <a:ext cx="1819275" cy="461963"/>
          </a:xfrm>
          <a:prstGeom prst="rect">
            <a:avLst/>
          </a:prstGeom>
          <a:noFill/>
        </p:spPr>
        <p:txBody>
          <a:bodyPr wrap="none">
            <a:spAutoFit/>
          </a:bodyPr>
          <a:lstStyle/>
          <a:p>
            <a:pPr marR="0" defTabSz="914400">
              <a:buClrTx/>
              <a:buSzTx/>
              <a:buFontTx/>
              <a:buNone/>
              <a:defRPr/>
            </a:pPr>
            <a:r>
              <a:rPr kumimoji="1" lang="en-US" altLang="zh-CN"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rPr>
              <a:t>CONTENTS</a:t>
            </a:r>
            <a:endParaRPr kumimoji="1" lang="zh-CN" altLang="en-US"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endParaRPr>
          </a:p>
        </p:txBody>
      </p:sp>
      <p:sp>
        <p:nvSpPr>
          <p:cNvPr id="20483" name="文本框 2"/>
          <p:cNvSpPr txBox="1"/>
          <p:nvPr/>
        </p:nvSpPr>
        <p:spPr>
          <a:xfrm>
            <a:off x="2268538" y="1779588"/>
            <a:ext cx="184150" cy="461962"/>
          </a:xfrm>
          <a:prstGeom prst="rect">
            <a:avLst/>
          </a:prstGeom>
          <a:noFill/>
          <a:ln w="9525">
            <a:noFill/>
          </a:ln>
        </p:spPr>
        <p:txBody>
          <a:bodyPr wrap="none">
            <a:spAutoFit/>
          </a:bodyPr>
          <a:p>
            <a:endParaRPr lang="zh-CN" altLang="en-US" dirty="0">
              <a:latin typeface="Gulim" panose="020B0600000101010101" pitchFamily="34" charset="-127"/>
            </a:endParaRPr>
          </a:p>
        </p:txBody>
      </p:sp>
      <p:sp>
        <p:nvSpPr>
          <p:cNvPr id="5" name="文本框 4"/>
          <p:cNvSpPr txBox="1"/>
          <p:nvPr/>
        </p:nvSpPr>
        <p:spPr>
          <a:xfrm>
            <a:off x="215900" y="555625"/>
            <a:ext cx="8712200" cy="3786188"/>
          </a:xfrm>
          <a:prstGeom prst="rect">
            <a:avLst/>
          </a:prstGeom>
          <a:noFill/>
        </p:spPr>
        <p:txBody>
          <a:bodyPr>
            <a:spAutoFit/>
          </a:bodyPr>
          <a:lstStyle/>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1</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xv6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2</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PGROUNDDOWN()</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函数的作⽤是什么？为何需要调⽤该函数？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3</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函数的作用是什么？有哪些可能导致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的情况？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latin typeface="楷体" panose="02010609060101010101" pitchFamily="49" charset="-122"/>
                <a:ea typeface="楷体" panose="02010609060101010101" pitchFamily="49" charset="-122"/>
                <a:cs typeface="+mn-cs"/>
              </a:rPr>
              <a:t>4</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函数中 *</a:t>
            </a:r>
            <a:r>
              <a:rPr kumimoji="1" lang="en-US" altLang="zh-CN" sz="2000" kern="1200" cap="none" spc="0" normalizeH="0" baseline="0" noProof="0" dirty="0" err="1">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 = PA2PTE(pa) | perm | PTE_V </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代码的含义是什么？ </a:t>
            </a:r>
            <a:endParaRPr kumimoji="1"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5</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walk()</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函数的具体流程是什么？传入参数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int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alloc</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有何作用？</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freewalk</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PTE_V) &amp;&amp;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(PTE_R|PTE_W|PTE_X)) == 0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判断的作用是什么？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7</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中虚拟地址与物理地址是如何映射的？虚拟地址又是如何布局的？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8</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的页表层次是怎样的？试以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64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位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X86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架构为例进行分析。 </a:t>
            </a:r>
            <a:endPar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200150"/>
            <a:ext cx="8229600" cy="3394075"/>
          </a:xfrm>
          <a:noFill/>
          <a:ln>
            <a:noFill/>
          </a:ln>
        </p:spPr>
        <p:txBody>
          <a:bodyPr/>
          <a:p>
            <a:pPr/>
            <a:r>
              <a:rPr kumimoji="1" lang="en-US" altLang="zh-CN" sz="2000" dirty="0">
                <a:solidFill>
                  <a:schemeClr val="tx1"/>
                </a:solidFill>
                <a:latin typeface="楷体" panose="02010609060101010101" pitchFamily="49" charset="-122"/>
                <a:ea typeface="楷体" panose="02010609060101010101" pitchFamily="49" charset="-122"/>
                <a:cs typeface="+mn-cs"/>
              </a:rPr>
              <a:t>PA2PTE(pa) </a:t>
            </a:r>
            <a:r>
              <a:rPr kumimoji="1" lang="zh-CN" altLang="en-US" sz="2000" dirty="0">
                <a:solidFill>
                  <a:schemeClr val="tx1"/>
                </a:solidFill>
                <a:latin typeface="楷体" panose="02010609060101010101" pitchFamily="49" charset="-122"/>
                <a:ea typeface="楷体" panose="02010609060101010101" pitchFamily="49" charset="-122"/>
                <a:cs typeface="+mn-cs"/>
              </a:rPr>
              <a:t>将物理地址 </a:t>
            </a:r>
            <a:r>
              <a:rPr kumimoji="1" lang="en-US" altLang="zh-CN" sz="2000" dirty="0">
                <a:solidFill>
                  <a:schemeClr val="tx1"/>
                </a:solidFill>
                <a:latin typeface="楷体" panose="02010609060101010101" pitchFamily="49" charset="-122"/>
                <a:ea typeface="楷体" panose="02010609060101010101" pitchFamily="49" charset="-122"/>
                <a:cs typeface="+mn-cs"/>
              </a:rPr>
              <a:t>pa </a:t>
            </a:r>
            <a:r>
              <a:rPr kumimoji="1" lang="zh-CN" altLang="en-US" sz="2000" dirty="0">
                <a:solidFill>
                  <a:schemeClr val="tx1"/>
                </a:solidFill>
                <a:latin typeface="楷体" panose="02010609060101010101" pitchFamily="49" charset="-122"/>
                <a:ea typeface="楷体" panose="02010609060101010101" pitchFamily="49" charset="-122"/>
                <a:cs typeface="+mn-cs"/>
              </a:rPr>
              <a:t>右移 </a:t>
            </a:r>
            <a:r>
              <a:rPr kumimoji="1" lang="en-US" altLang="zh-CN" sz="2000" dirty="0">
                <a:solidFill>
                  <a:schemeClr val="tx1"/>
                </a:solidFill>
                <a:latin typeface="楷体" panose="02010609060101010101" pitchFamily="49" charset="-122"/>
                <a:ea typeface="楷体" panose="02010609060101010101" pitchFamily="49" charset="-122"/>
                <a:cs typeface="+mn-cs"/>
              </a:rPr>
              <a:t>12 </a:t>
            </a:r>
            <a:r>
              <a:rPr kumimoji="1" lang="zh-CN" altLang="en-US" sz="2000" dirty="0">
                <a:solidFill>
                  <a:schemeClr val="tx1"/>
                </a:solidFill>
                <a:latin typeface="楷体" panose="02010609060101010101" pitchFamily="49" charset="-122"/>
                <a:ea typeface="楷体" panose="02010609060101010101" pitchFamily="49" charset="-122"/>
                <a:cs typeface="+mn-cs"/>
              </a:rPr>
              <a:t>位，是为了去除低 </a:t>
            </a:r>
            <a:r>
              <a:rPr kumimoji="1" lang="en-US" altLang="zh-CN" sz="2000" dirty="0">
                <a:solidFill>
                  <a:schemeClr val="tx1"/>
                </a:solidFill>
                <a:latin typeface="楷体" panose="02010609060101010101" pitchFamily="49" charset="-122"/>
                <a:ea typeface="楷体" panose="02010609060101010101" pitchFamily="49" charset="-122"/>
                <a:cs typeface="+mn-cs"/>
              </a:rPr>
              <a:t>12 </a:t>
            </a:r>
            <a:r>
              <a:rPr kumimoji="1" lang="zh-CN" altLang="en-US" sz="2000" dirty="0">
                <a:solidFill>
                  <a:schemeClr val="tx1"/>
                </a:solidFill>
                <a:latin typeface="楷体" panose="02010609060101010101" pitchFamily="49" charset="-122"/>
                <a:ea typeface="楷体" panose="02010609060101010101" pitchFamily="49" charset="-122"/>
                <a:cs typeface="+mn-cs"/>
              </a:rPr>
              <a:t>位的 </a:t>
            </a:r>
            <a:r>
              <a:rPr kumimoji="1" lang="en-US" altLang="zh-CN" sz="2000" dirty="0">
                <a:solidFill>
                  <a:schemeClr val="tx1"/>
                </a:solidFill>
                <a:latin typeface="楷体" panose="02010609060101010101" pitchFamily="49" charset="-122"/>
                <a:ea typeface="楷体" panose="02010609060101010101" pitchFamily="49" charset="-122"/>
                <a:cs typeface="+mn-cs"/>
              </a:rPr>
              <a:t>offset</a:t>
            </a:r>
            <a:r>
              <a:rPr kumimoji="1" lang="zh-CN" altLang="en-US" sz="2000" dirty="0">
                <a:solidFill>
                  <a:schemeClr val="tx1"/>
                </a:solidFill>
                <a:latin typeface="楷体" panose="02010609060101010101" pitchFamily="49" charset="-122"/>
                <a:ea typeface="楷体" panose="02010609060101010101" pitchFamily="49" charset="-122"/>
                <a:cs typeface="+mn-cs"/>
              </a:rPr>
              <a:t>，之后左移 </a:t>
            </a:r>
            <a:r>
              <a:rPr kumimoji="1" lang="en-US" altLang="zh-CN" sz="2000" dirty="0">
                <a:solidFill>
                  <a:schemeClr val="tx1"/>
                </a:solidFill>
                <a:latin typeface="楷体" panose="02010609060101010101" pitchFamily="49" charset="-122"/>
                <a:ea typeface="楷体" panose="02010609060101010101" pitchFamily="49" charset="-122"/>
                <a:cs typeface="+mn-cs"/>
              </a:rPr>
              <a:t>10 </a:t>
            </a:r>
            <a:r>
              <a:rPr kumimoji="1" lang="zh-CN" altLang="en-US" sz="2000" dirty="0">
                <a:solidFill>
                  <a:schemeClr val="tx1"/>
                </a:solidFill>
                <a:latin typeface="楷体" panose="02010609060101010101" pitchFamily="49" charset="-122"/>
                <a:ea typeface="楷体" panose="02010609060101010101" pitchFamily="49" charset="-122"/>
                <a:cs typeface="+mn-cs"/>
              </a:rPr>
              <a:t>位留作控制位，事实上 </a:t>
            </a:r>
            <a:r>
              <a:rPr kumimoji="1" lang="en-US" altLang="zh-CN" sz="2000" dirty="0">
                <a:solidFill>
                  <a:schemeClr val="tx1"/>
                </a:solidFill>
                <a:latin typeface="楷体" panose="02010609060101010101" pitchFamily="49" charset="-122"/>
                <a:ea typeface="楷体" panose="02010609060101010101" pitchFamily="49" charset="-122"/>
                <a:cs typeface="+mn-cs"/>
              </a:rPr>
              <a:t>XV6 </a:t>
            </a:r>
            <a:r>
              <a:rPr kumimoji="1" lang="zh-CN" altLang="en-US" sz="2000" dirty="0">
                <a:solidFill>
                  <a:schemeClr val="tx1"/>
                </a:solidFill>
                <a:latin typeface="楷体" panose="02010609060101010101" pitchFamily="49" charset="-122"/>
                <a:ea typeface="楷体" panose="02010609060101010101" pitchFamily="49" charset="-122"/>
                <a:cs typeface="+mn-cs"/>
              </a:rPr>
              <a:t>中只用到了最低 </a:t>
            </a:r>
            <a:r>
              <a:rPr kumimoji="1" lang="en-US" altLang="zh-CN" sz="2000" dirty="0">
                <a:solidFill>
                  <a:schemeClr val="tx1"/>
                </a:solidFill>
                <a:latin typeface="楷体" panose="02010609060101010101" pitchFamily="49" charset="-122"/>
                <a:ea typeface="楷体" panose="02010609060101010101" pitchFamily="49" charset="-122"/>
                <a:cs typeface="+mn-cs"/>
              </a:rPr>
              <a:t>5 </a:t>
            </a:r>
            <a:r>
              <a:rPr kumimoji="1" lang="zh-CN" altLang="en-US" sz="2000" dirty="0">
                <a:solidFill>
                  <a:schemeClr val="tx1"/>
                </a:solidFill>
                <a:latin typeface="楷体" panose="02010609060101010101" pitchFamily="49" charset="-122"/>
                <a:ea typeface="楷体" panose="02010609060101010101" pitchFamily="49" charset="-122"/>
                <a:cs typeface="+mn-cs"/>
              </a:rPr>
              <a:t>位作为控制位。其中用到的 </a:t>
            </a:r>
            <a:r>
              <a:rPr kumimoji="1" lang="en-US" altLang="zh-CN" sz="2000" dirty="0">
                <a:solidFill>
                  <a:schemeClr val="tx1"/>
                </a:solidFill>
                <a:latin typeface="楷体" panose="02010609060101010101" pitchFamily="49" charset="-122"/>
                <a:ea typeface="楷体" panose="02010609060101010101" pitchFamily="49" charset="-122"/>
                <a:cs typeface="+mn-cs"/>
              </a:rPr>
              <a:t>perm </a:t>
            </a:r>
            <a:r>
              <a:rPr kumimoji="1" lang="zh-CN" altLang="en-US" sz="2000" dirty="0">
                <a:solidFill>
                  <a:schemeClr val="tx1"/>
                </a:solidFill>
                <a:latin typeface="楷体" panose="02010609060101010101" pitchFamily="49" charset="-122"/>
                <a:ea typeface="楷体" panose="02010609060101010101" pitchFamily="49" charset="-122"/>
                <a:cs typeface="+mn-cs"/>
              </a:rPr>
              <a:t>即是代表着创建的 </a:t>
            </a:r>
            <a:r>
              <a:rPr kumimoji="1" lang="en-US" altLang="zh-CN" sz="2000" dirty="0">
                <a:solidFill>
                  <a:schemeClr val="tx1"/>
                </a:solidFill>
                <a:latin typeface="楷体" panose="02010609060101010101" pitchFamily="49" charset="-122"/>
                <a:ea typeface="楷体" panose="02010609060101010101" pitchFamily="49" charset="-122"/>
                <a:cs typeface="+mn-cs"/>
              </a:rPr>
              <a:t>pte </a:t>
            </a:r>
            <a:r>
              <a:rPr kumimoji="1" lang="zh-CN" altLang="en-US" sz="2000" dirty="0">
                <a:solidFill>
                  <a:schemeClr val="tx1"/>
                </a:solidFill>
                <a:latin typeface="楷体" panose="02010609060101010101" pitchFamily="49" charset="-122"/>
                <a:ea typeface="楷体" panose="02010609060101010101" pitchFamily="49" charset="-122"/>
                <a:cs typeface="+mn-cs"/>
              </a:rPr>
              <a:t>的权限，包括读、写、执行、用户可用，与 </a:t>
            </a:r>
            <a:r>
              <a:rPr kumimoji="1" lang="en-US" altLang="zh-CN" sz="2000" dirty="0">
                <a:solidFill>
                  <a:schemeClr val="tx1"/>
                </a:solidFill>
                <a:latin typeface="楷体" panose="02010609060101010101" pitchFamily="49" charset="-122"/>
                <a:ea typeface="楷体" panose="02010609060101010101" pitchFamily="49" charset="-122"/>
                <a:cs typeface="+mn-cs"/>
              </a:rPr>
              <a:t>PTE_V </a:t>
            </a:r>
            <a:r>
              <a:rPr kumimoji="1" lang="zh-CN" altLang="en-US" sz="2000" dirty="0">
                <a:solidFill>
                  <a:schemeClr val="tx1"/>
                </a:solidFill>
                <a:latin typeface="楷体" panose="02010609060101010101" pitchFamily="49" charset="-122"/>
                <a:ea typeface="楷体" panose="02010609060101010101" pitchFamily="49" charset="-122"/>
                <a:cs typeface="+mn-cs"/>
              </a:rPr>
              <a:t>取或即是将其 </a:t>
            </a:r>
            <a:r>
              <a:rPr kumimoji="1" lang="en-US" altLang="zh-CN" sz="2000" dirty="0">
                <a:solidFill>
                  <a:schemeClr val="tx1"/>
                </a:solidFill>
                <a:latin typeface="楷体" panose="02010609060101010101" pitchFamily="49" charset="-122"/>
                <a:ea typeface="楷体" panose="02010609060101010101" pitchFamily="49" charset="-122"/>
                <a:cs typeface="+mn-cs"/>
              </a:rPr>
              <a:t>valid </a:t>
            </a:r>
            <a:r>
              <a:rPr kumimoji="1" lang="zh-CN" altLang="en-US" sz="2000" dirty="0">
                <a:solidFill>
                  <a:schemeClr val="tx1"/>
                </a:solidFill>
                <a:latin typeface="楷体" panose="02010609060101010101" pitchFamily="49" charset="-122"/>
                <a:ea typeface="楷体" panose="02010609060101010101" pitchFamily="49" charset="-122"/>
                <a:cs typeface="+mn-cs"/>
              </a:rPr>
              <a:t>位标记为 </a:t>
            </a:r>
            <a:r>
              <a:rPr kumimoji="1" lang="en-US" altLang="zh-CN" sz="2000" dirty="0">
                <a:solidFill>
                  <a:schemeClr val="tx1"/>
                </a:solidFill>
                <a:latin typeface="楷体" panose="02010609060101010101" pitchFamily="49" charset="-122"/>
                <a:ea typeface="楷体" panose="02010609060101010101" pitchFamily="49" charset="-122"/>
                <a:cs typeface="+mn-cs"/>
              </a:rPr>
              <a:t>1</a:t>
            </a:r>
            <a:r>
              <a:rPr kumimoji="1" lang="zh-CN" altLang="en-US" sz="2000" dirty="0">
                <a:solidFill>
                  <a:schemeClr val="tx1"/>
                </a:solidFill>
                <a:latin typeface="楷体" panose="02010609060101010101" pitchFamily="49" charset="-122"/>
                <a:ea typeface="楷体" panose="02010609060101010101" pitchFamily="49" charset="-122"/>
                <a:cs typeface="+mn-cs"/>
              </a:rPr>
              <a:t>。</a:t>
            </a:r>
            <a:endParaRPr kumimoji="1" lang="zh-CN" altLang="en-US" sz="2000" dirty="0">
              <a:solidFill>
                <a:schemeClr val="tx1"/>
              </a:solidFill>
              <a:latin typeface="楷体" panose="02010609060101010101" pitchFamily="49" charset="-122"/>
              <a:ea typeface="楷体" panose="02010609060101010101" pitchFamily="49" charset="-122"/>
              <a:cs typeface="+mn-cs"/>
            </a:endParaRPr>
          </a:p>
        </p:txBody>
      </p:sp>
      <p:sp>
        <p:nvSpPr>
          <p:cNvPr id="21507" name="标题 3"/>
          <p:cNvSpPr>
            <a:spLocks noGrp="1"/>
          </p:cNvSpPr>
          <p:nvPr>
            <p:ph type="title"/>
          </p:nvPr>
        </p:nvSpPr>
        <p:spPr>
          <a:xfrm>
            <a:off x="458788" y="163513"/>
            <a:ext cx="7900987" cy="771525"/>
          </a:xfrm>
          <a:noFill/>
          <a:ln>
            <a:noFill/>
          </a:ln>
        </p:spPr>
        <p:txBody>
          <a:bodyPr/>
          <a:p>
            <a:pPr/>
            <a:r>
              <a:rPr kumimoji="1" lang="en-US" altLang="zh-CN" sz="2400" dirty="0">
                <a:solidFill>
                  <a:schemeClr val="tx1"/>
                </a:solidFill>
                <a:latin typeface="华文隶书" panose="02010800040101010101" pitchFamily="2" charset="-122"/>
                <a:ea typeface="华文隶书" panose="02010800040101010101" pitchFamily="2" charset="-122"/>
                <a:cs typeface="+mj-cs"/>
              </a:rPr>
              <a:t>mappages()</a:t>
            </a:r>
            <a:r>
              <a:rPr kumimoji="1" lang="zh-CN" altLang="en-US" sz="2400" dirty="0">
                <a:solidFill>
                  <a:schemeClr val="tx1"/>
                </a:solidFill>
                <a:latin typeface="华文隶书" panose="02010800040101010101" pitchFamily="2" charset="-122"/>
                <a:ea typeface="华文隶书" panose="02010800040101010101" pitchFamily="2" charset="-122"/>
                <a:cs typeface="+mj-cs"/>
              </a:rPr>
              <a:t>函数中 *</a:t>
            </a:r>
            <a:r>
              <a:rPr kumimoji="1" lang="en-US" altLang="zh-CN" sz="2400" dirty="0">
                <a:solidFill>
                  <a:schemeClr val="tx1"/>
                </a:solidFill>
                <a:latin typeface="华文隶书" panose="02010800040101010101" pitchFamily="2" charset="-122"/>
                <a:ea typeface="华文隶书" panose="02010800040101010101" pitchFamily="2" charset="-122"/>
                <a:cs typeface="+mj-cs"/>
              </a:rPr>
              <a:t>pte = PA2PTE(pa) | perm | PTE_V </a:t>
            </a:r>
            <a:r>
              <a:rPr kumimoji="1" lang="zh-CN" altLang="en-US" sz="2400" dirty="0">
                <a:solidFill>
                  <a:schemeClr val="tx1"/>
                </a:solidFill>
                <a:latin typeface="华文隶书" panose="02010800040101010101" pitchFamily="2" charset="-122"/>
                <a:ea typeface="华文隶书" panose="02010800040101010101" pitchFamily="2" charset="-122"/>
                <a:cs typeface="+mj-cs"/>
              </a:rPr>
              <a:t>代码的含义是什么？</a:t>
            </a:r>
            <a:endParaRPr kumimoji="1" lang="zh-CN" altLang="en-US" sz="2400" dirty="0">
              <a:solidFill>
                <a:schemeClr val="tx1"/>
              </a:solidFill>
              <a:latin typeface="华文隶书" panose="02010800040101010101" pitchFamily="2" charset="-122"/>
              <a:ea typeface="华文隶书" panose="02010800040101010101" pitchFamily="2" charset="-122"/>
              <a:cs typeface="+mj-cs"/>
            </a:endParaRPr>
          </a:p>
        </p:txBody>
      </p:sp>
      <p:pic>
        <p:nvPicPr>
          <p:cNvPr id="8" name="图片 7"/>
          <p:cNvPicPr>
            <a:picLocks noChangeAspect="1"/>
          </p:cNvPicPr>
          <p:nvPr/>
        </p:nvPicPr>
        <p:blipFill>
          <a:blip r:embed="rId1"/>
          <a:stretch>
            <a:fillRect/>
          </a:stretch>
        </p:blipFill>
        <p:spPr>
          <a:xfrm>
            <a:off x="457200" y="2897188"/>
            <a:ext cx="5408613" cy="1393825"/>
          </a:xfrm>
          <a:prstGeom prst="rect">
            <a:avLst/>
          </a:prstGeom>
          <a:noFill/>
          <a:ln w="9525">
            <a:noFill/>
          </a:ln>
        </p:spPr>
      </p:pic>
      <p:pic>
        <p:nvPicPr>
          <p:cNvPr id="10" name="图片 9"/>
          <p:cNvPicPr>
            <a:picLocks noChangeAspect="1"/>
          </p:cNvPicPr>
          <p:nvPr/>
        </p:nvPicPr>
        <p:blipFill>
          <a:blip r:embed="rId2"/>
          <a:srcRect r="50000"/>
          <a:stretch>
            <a:fillRect/>
          </a:stretch>
        </p:blipFill>
        <p:spPr>
          <a:xfrm>
            <a:off x="6175375" y="2987675"/>
            <a:ext cx="2201863" cy="1119188"/>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159"/>
                                            </p:txEl>
                                          </p:spTgt>
                                        </p:tgtEl>
                                        <p:attrNameLst>
                                          <p:attrName>style.visibility</p:attrName>
                                        </p:attrNameLst>
                                      </p:cBhvr>
                                      <p:to>
                                        <p:strVal val="visible"/>
                                      </p:to>
                                    </p:set>
                                    <p:animEffect transition="in" filter="fade">
                                      <p:cBhvr>
                                        <p:cTn id="7" dur="500"/>
                                        <p:tgtEl>
                                          <p:spTgt spid="3">
                                            <p:txEl>
                                              <p:charRg st="0" end="15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7950" y="-7937"/>
            <a:ext cx="1819275" cy="461963"/>
          </a:xfrm>
          <a:prstGeom prst="rect">
            <a:avLst/>
          </a:prstGeom>
          <a:noFill/>
        </p:spPr>
        <p:txBody>
          <a:bodyPr wrap="none">
            <a:spAutoFit/>
          </a:bodyPr>
          <a:lstStyle/>
          <a:p>
            <a:pPr marR="0" defTabSz="914400">
              <a:buClrTx/>
              <a:buSzTx/>
              <a:buFontTx/>
              <a:buNone/>
              <a:defRPr/>
            </a:pPr>
            <a:r>
              <a:rPr kumimoji="1" lang="en-US" altLang="zh-CN"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rPr>
              <a:t>CONTENTS</a:t>
            </a:r>
            <a:endParaRPr kumimoji="1" lang="zh-CN" altLang="en-US"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endParaRPr>
          </a:p>
        </p:txBody>
      </p:sp>
      <p:sp>
        <p:nvSpPr>
          <p:cNvPr id="22531" name="文本框 2"/>
          <p:cNvSpPr txBox="1"/>
          <p:nvPr/>
        </p:nvSpPr>
        <p:spPr>
          <a:xfrm>
            <a:off x="2268538" y="1779588"/>
            <a:ext cx="184150" cy="461962"/>
          </a:xfrm>
          <a:prstGeom prst="rect">
            <a:avLst/>
          </a:prstGeom>
          <a:noFill/>
          <a:ln w="9525">
            <a:noFill/>
          </a:ln>
        </p:spPr>
        <p:txBody>
          <a:bodyPr wrap="none">
            <a:spAutoFit/>
          </a:bodyPr>
          <a:p>
            <a:endParaRPr lang="zh-CN" altLang="en-US" dirty="0">
              <a:latin typeface="Gulim" panose="020B0600000101010101" pitchFamily="34" charset="-127"/>
            </a:endParaRPr>
          </a:p>
        </p:txBody>
      </p:sp>
      <p:sp>
        <p:nvSpPr>
          <p:cNvPr id="5" name="文本框 4"/>
          <p:cNvSpPr txBox="1"/>
          <p:nvPr/>
        </p:nvSpPr>
        <p:spPr>
          <a:xfrm>
            <a:off x="215900" y="555625"/>
            <a:ext cx="8712200" cy="3786188"/>
          </a:xfrm>
          <a:prstGeom prst="rect">
            <a:avLst/>
          </a:prstGeom>
          <a:noFill/>
        </p:spPr>
        <p:txBody>
          <a:bodyPr>
            <a:spAutoFit/>
          </a:bodyPr>
          <a:lstStyle/>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1</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xv6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2</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PGROUNDDOWN()</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函数的作⽤是什么？为何需要调⽤该函数？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3</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函数的作用是什么？有哪些可能导致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的情况？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4</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 PA2PTE(pa) | perm | PTE_V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代码的含义是什么？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latin typeface="楷体" panose="02010609060101010101" pitchFamily="49" charset="-122"/>
                <a:ea typeface="楷体" panose="02010609060101010101" pitchFamily="49" charset="-122"/>
                <a:cs typeface="+mn-cs"/>
              </a:rPr>
              <a:t>5</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walk()</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函数的具体流程是什么？传入参数 </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int </a:t>
            </a:r>
            <a:r>
              <a:rPr kumimoji="1" lang="en-US" altLang="zh-CN" sz="2000" kern="1200" cap="none" spc="0" normalizeH="0" baseline="0" noProof="0" dirty="0" err="1">
                <a:latin typeface="楷体" panose="02010609060101010101" pitchFamily="49" charset="-122"/>
                <a:ea typeface="楷体" panose="02010609060101010101" pitchFamily="49" charset="-122"/>
                <a:cs typeface="+mn-cs"/>
              </a:rPr>
              <a:t>alloc</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 </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有何作用？</a:t>
            </a:r>
            <a:endParaRPr kumimoji="1"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freewalk</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PTE_V) &amp;&amp;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(PTE_R|PTE_W|PTE_X)) == 0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判断的作用是什么？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7</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中虚拟地址与物理地址是如何映射的？虚拟地址又是如何布局的？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8</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的页表层次是怎样的？试以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64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位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X86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架构为例进行分析。 </a:t>
            </a:r>
            <a:endPar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9538" y="692150"/>
            <a:ext cx="4330700" cy="3930650"/>
          </a:xfrm>
        </p:spPr>
        <p:txBody>
          <a:bodyPr/>
          <a:lstStyle/>
          <a:p>
            <a:pPr marL="0" marR="0" lvl="0" indent="0" algn="l" defTabSz="914400" rtl="0" eaLnBrk="0" fontAlgn="base" latinLnBrk="1" hangingPunct="0">
              <a:lnSpc>
                <a:spcPct val="100000"/>
              </a:lnSpc>
              <a:spcBef>
                <a:spcPct val="20000"/>
              </a:spcBef>
              <a:spcAft>
                <a:spcPct val="0"/>
              </a:spcAft>
              <a:buClrTx/>
              <a:buSzTx/>
              <a:buFontTx/>
              <a:buNone/>
              <a:defRPr/>
            </a:pPr>
            <a:r>
              <a:rPr kumimoji="1" lang="zh-CN" altLang="en-US" sz="20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回顾第一题中的回答：</a:t>
            </a:r>
            <a:endParaRPr kumimoji="1" lang="en-US" altLang="zh-CN" sz="20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1" hangingPunct="0">
              <a:lnSpc>
                <a:spcPct val="100000"/>
              </a:lnSpc>
              <a:spcBef>
                <a:spcPct val="20000"/>
              </a:spcBef>
              <a:spcAft>
                <a:spcPct val="0"/>
              </a:spcAft>
              <a:buClrTx/>
              <a:buSzTx/>
              <a:buFontTx/>
              <a:buChar char="•"/>
              <a:defRPr/>
            </a:pP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在 </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walk()</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中，就是从</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level−2</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（即第一级页表）开始，首先根据虚拟地址对于的偏移字段，得到第一级页表的页表项，查看它是否有效，如果有效则得到</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level−1</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（即第二级页表）的物理地址，然后重复上面的过程，得到</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level−0</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（即第三级页表）的物理地址，最后根据虚拟地址对应字段返回第三级页表的页表项。</a:t>
            </a:r>
            <a:endPar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1" hangingPunct="0">
              <a:lnSpc>
                <a:spcPct val="100000"/>
              </a:lnSpc>
              <a:spcBef>
                <a:spcPct val="20000"/>
              </a:spcBef>
              <a:spcAft>
                <a:spcPct val="0"/>
              </a:spcAft>
              <a:buClrTx/>
              <a:buSzTx/>
              <a:buFontTx/>
              <a:buChar char="•"/>
              <a:defRPr/>
            </a:pP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如果说其中出现了 </a:t>
            </a:r>
            <a:r>
              <a:rPr kumimoji="1" lang="en-US" altLang="zh-CN" sz="16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pte</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无效，那么就要检查分配权限 </a:t>
            </a:r>
            <a:r>
              <a:rPr kumimoji="1" lang="en-US" altLang="zh-CN" sz="16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alloc</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，如果 </a:t>
            </a:r>
            <a:r>
              <a:rPr kumimoji="1" lang="en-US" altLang="zh-CN" sz="16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alloc</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非</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0</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表示可以创建需要的页，就会分配的物理页创建页表项（此时如果分配物理页失败也会退出并返回</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0</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3555" name="标题 3"/>
          <p:cNvSpPr>
            <a:spLocks noGrp="1"/>
          </p:cNvSpPr>
          <p:nvPr>
            <p:ph type="title"/>
          </p:nvPr>
        </p:nvSpPr>
        <p:spPr>
          <a:xfrm>
            <a:off x="544513" y="174625"/>
            <a:ext cx="8054975" cy="419100"/>
          </a:xfrm>
          <a:noFill/>
          <a:ln>
            <a:noFill/>
          </a:ln>
        </p:spPr>
        <p:txBody>
          <a:bodyPr/>
          <a:p>
            <a:pPr/>
            <a:r>
              <a:rPr kumimoji="1" lang="en-US" altLang="zh-CN" sz="2400" dirty="0">
                <a:solidFill>
                  <a:schemeClr val="tx1"/>
                </a:solidFill>
                <a:latin typeface="华文隶书" panose="02010800040101010101" pitchFamily="2" charset="-122"/>
                <a:ea typeface="华文隶书" panose="02010800040101010101" pitchFamily="2" charset="-122"/>
                <a:cs typeface="+mj-cs"/>
              </a:rPr>
              <a:t>walk()</a:t>
            </a:r>
            <a:r>
              <a:rPr kumimoji="1" lang="zh-CN" altLang="en-US" sz="2400" dirty="0">
                <a:solidFill>
                  <a:schemeClr val="tx1"/>
                </a:solidFill>
                <a:latin typeface="华文隶书" panose="02010800040101010101" pitchFamily="2" charset="-122"/>
                <a:ea typeface="华文隶书" panose="02010800040101010101" pitchFamily="2" charset="-122"/>
                <a:cs typeface="+mj-cs"/>
              </a:rPr>
              <a:t>函数的具体流程是什么？传入参数 </a:t>
            </a:r>
            <a:r>
              <a:rPr kumimoji="1" lang="en-US" altLang="zh-CN" sz="2400" dirty="0">
                <a:solidFill>
                  <a:schemeClr val="tx1"/>
                </a:solidFill>
                <a:latin typeface="华文隶书" panose="02010800040101010101" pitchFamily="2" charset="-122"/>
                <a:ea typeface="华文隶书" panose="02010800040101010101" pitchFamily="2" charset="-122"/>
                <a:cs typeface="+mj-cs"/>
              </a:rPr>
              <a:t>int alloc </a:t>
            </a:r>
            <a:r>
              <a:rPr kumimoji="1" lang="zh-CN" altLang="en-US" sz="2400" dirty="0">
                <a:solidFill>
                  <a:schemeClr val="tx1"/>
                </a:solidFill>
                <a:latin typeface="华文隶书" panose="02010800040101010101" pitchFamily="2" charset="-122"/>
                <a:ea typeface="华文隶书" panose="02010800040101010101" pitchFamily="2" charset="-122"/>
                <a:cs typeface="+mj-cs"/>
              </a:rPr>
              <a:t>有何作用？</a:t>
            </a:r>
            <a:endParaRPr kumimoji="1" lang="zh-CN" altLang="en-US" sz="2400" dirty="0">
              <a:solidFill>
                <a:schemeClr val="tx1"/>
              </a:solidFill>
              <a:latin typeface="华文隶书" panose="02010800040101010101" pitchFamily="2" charset="-122"/>
              <a:ea typeface="华文隶书" panose="02010800040101010101" pitchFamily="2" charset="-122"/>
              <a:cs typeface="+mj-cs"/>
            </a:endParaRPr>
          </a:p>
        </p:txBody>
      </p:sp>
      <p:pic>
        <p:nvPicPr>
          <p:cNvPr id="23556" name="图片 5"/>
          <p:cNvPicPr>
            <a:picLocks noChangeAspect="1"/>
          </p:cNvPicPr>
          <p:nvPr/>
        </p:nvPicPr>
        <p:blipFill>
          <a:blip r:embed="rId1"/>
          <a:srcRect r="7951"/>
          <a:stretch>
            <a:fillRect/>
          </a:stretch>
        </p:blipFill>
        <p:spPr>
          <a:xfrm>
            <a:off x="4440238" y="820738"/>
            <a:ext cx="4475162" cy="3673475"/>
          </a:xfrm>
          <a:prstGeom prst="rect">
            <a:avLst/>
          </a:prstGeom>
          <a:noFill/>
          <a:ln w="9525">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7950" y="-7937"/>
            <a:ext cx="1819275" cy="461963"/>
          </a:xfrm>
          <a:prstGeom prst="rect">
            <a:avLst/>
          </a:prstGeom>
          <a:noFill/>
        </p:spPr>
        <p:txBody>
          <a:bodyPr wrap="none">
            <a:spAutoFit/>
          </a:bodyPr>
          <a:lstStyle/>
          <a:p>
            <a:pPr marR="0" defTabSz="914400">
              <a:buClrTx/>
              <a:buSzTx/>
              <a:buFontTx/>
              <a:buNone/>
              <a:defRPr/>
            </a:pPr>
            <a:r>
              <a:rPr kumimoji="1" lang="en-US" altLang="zh-CN"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rPr>
              <a:t>CONTENTS</a:t>
            </a:r>
            <a:endParaRPr kumimoji="1" lang="zh-CN" altLang="en-US"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endParaRPr>
          </a:p>
        </p:txBody>
      </p:sp>
      <p:sp>
        <p:nvSpPr>
          <p:cNvPr id="24579" name="文本框 2"/>
          <p:cNvSpPr txBox="1"/>
          <p:nvPr/>
        </p:nvSpPr>
        <p:spPr>
          <a:xfrm>
            <a:off x="2268538" y="1779588"/>
            <a:ext cx="184150" cy="461962"/>
          </a:xfrm>
          <a:prstGeom prst="rect">
            <a:avLst/>
          </a:prstGeom>
          <a:noFill/>
          <a:ln w="9525">
            <a:noFill/>
          </a:ln>
        </p:spPr>
        <p:txBody>
          <a:bodyPr wrap="none">
            <a:spAutoFit/>
          </a:bodyPr>
          <a:p>
            <a:endParaRPr lang="zh-CN" altLang="en-US" dirty="0">
              <a:latin typeface="Gulim" panose="020B0600000101010101" pitchFamily="34" charset="-127"/>
            </a:endParaRPr>
          </a:p>
        </p:txBody>
      </p:sp>
      <p:sp>
        <p:nvSpPr>
          <p:cNvPr id="5" name="文本框 4"/>
          <p:cNvSpPr txBox="1"/>
          <p:nvPr/>
        </p:nvSpPr>
        <p:spPr>
          <a:xfrm>
            <a:off x="215900" y="555625"/>
            <a:ext cx="8712200" cy="3786188"/>
          </a:xfrm>
          <a:prstGeom prst="rect">
            <a:avLst/>
          </a:prstGeom>
          <a:noFill/>
        </p:spPr>
        <p:txBody>
          <a:bodyPr>
            <a:spAutoFit/>
          </a:bodyPr>
          <a:lstStyle/>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1</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xv6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2</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PGROUNDDOWN()</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函数的作⽤是什么？为何需要调⽤该函数？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3</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函数的作用是什么？有哪些可能导致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的情况？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4</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 PA2PTE(pa) | perm | PTE_V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代码的含义是什么？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5</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walk()</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函数的具体流程是什么？传入参数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int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alloc</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有何作用？</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latin typeface="楷体" panose="02010609060101010101" pitchFamily="49" charset="-122"/>
                <a:ea typeface="楷体" panose="02010609060101010101" pitchFamily="49" charset="-122"/>
                <a:cs typeface="+mn-cs"/>
              </a:rPr>
              <a:t>6</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latin typeface="楷体" panose="02010609060101010101" pitchFamily="49" charset="-122"/>
                <a:ea typeface="楷体" panose="02010609060101010101" pitchFamily="49" charset="-122"/>
                <a:cs typeface="+mn-cs"/>
              </a:rPr>
              <a:t>freewalk</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函数的具体流程是什么？</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 &amp; PTE_V) &amp;&amp; (</a:t>
            </a:r>
            <a:r>
              <a:rPr kumimoji="1" lang="en-US" altLang="zh-CN" sz="2000" kern="1200" cap="none" spc="0" normalizeH="0" baseline="0" noProof="0" dirty="0" err="1">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 &amp; (PTE_R|PTE_W|PTE_X)) == 0 </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判断的作用是什么？ </a:t>
            </a:r>
            <a:endParaRPr kumimoji="1"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7</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中虚拟地址与物理地址是如何映射的？虚拟地址又是如何布局的？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8</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的页表层次是怎样的？试以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64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位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X86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架构为例进行分析。 </a:t>
            </a:r>
            <a:endPar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7950" y="1027113"/>
            <a:ext cx="3816350" cy="3513137"/>
          </a:xfrm>
          <a:noFill/>
          <a:ln>
            <a:noFill/>
          </a:ln>
        </p:spPr>
        <p:txBody>
          <a:bodyPr/>
          <a:p>
            <a:pPr/>
            <a:r>
              <a:rPr kumimoji="1" lang="zh-CN" altLang="en-US" sz="2000" dirty="0">
                <a:solidFill>
                  <a:schemeClr val="tx1"/>
                </a:solidFill>
                <a:latin typeface="楷体" panose="02010609060101010101" pitchFamily="49" charset="-122"/>
                <a:ea typeface="楷体" panose="02010609060101010101" pitchFamily="49" charset="-122"/>
                <a:cs typeface="+mn-cs"/>
              </a:rPr>
              <a:t>每级页表对应的偏移字段为 </a:t>
            </a:r>
            <a:r>
              <a:rPr kumimoji="1" lang="en-US" altLang="zh-CN" sz="2000" dirty="0">
                <a:solidFill>
                  <a:schemeClr val="tx1"/>
                </a:solidFill>
                <a:latin typeface="楷体" panose="02010609060101010101" pitchFamily="49" charset="-122"/>
                <a:ea typeface="楷体" panose="02010609060101010101" pitchFamily="49" charset="-122"/>
                <a:cs typeface="+mn-cs"/>
              </a:rPr>
              <a:t>9−bit</a:t>
            </a:r>
            <a:r>
              <a:rPr kumimoji="1" lang="zh-CN" altLang="en-US" sz="2000" dirty="0">
                <a:solidFill>
                  <a:schemeClr val="tx1"/>
                </a:solidFill>
                <a:latin typeface="楷体" panose="02010609060101010101" pitchFamily="49" charset="-122"/>
                <a:ea typeface="楷体" panose="02010609060101010101" pitchFamily="49" charset="-122"/>
                <a:cs typeface="+mn-cs"/>
              </a:rPr>
              <a:t>，共</a:t>
            </a:r>
            <a:r>
              <a:rPr kumimoji="1" lang="en-US" altLang="zh-CN" sz="2000" dirty="0">
                <a:solidFill>
                  <a:schemeClr val="tx1"/>
                </a:solidFill>
                <a:latin typeface="楷体" panose="02010609060101010101" pitchFamily="49" charset="-122"/>
                <a:ea typeface="楷体" panose="02010609060101010101" pitchFamily="49" charset="-122"/>
                <a:cs typeface="+mn-cs"/>
              </a:rPr>
              <a:t>2</a:t>
            </a:r>
            <a:r>
              <a:rPr kumimoji="1" lang="en-US" altLang="zh-CN" sz="2000" baseline="30000" dirty="0">
                <a:solidFill>
                  <a:schemeClr val="tx1"/>
                </a:solidFill>
                <a:latin typeface="楷体" panose="02010609060101010101" pitchFamily="49" charset="-122"/>
                <a:ea typeface="楷体" panose="02010609060101010101" pitchFamily="49" charset="-122"/>
                <a:cs typeface="+mn-cs"/>
              </a:rPr>
              <a:t>9</a:t>
            </a:r>
            <a:r>
              <a:rPr kumimoji="1" lang="en-US" altLang="zh-CN" sz="2000" dirty="0">
                <a:solidFill>
                  <a:schemeClr val="tx1"/>
                </a:solidFill>
                <a:latin typeface="楷体" panose="02010609060101010101" pitchFamily="49" charset="-122"/>
                <a:ea typeface="楷体" panose="02010609060101010101" pitchFamily="49" charset="-122"/>
                <a:cs typeface="+mn-cs"/>
              </a:rPr>
              <a:t> = 512 </a:t>
            </a:r>
            <a:r>
              <a:rPr kumimoji="1" lang="zh-CN" altLang="en-US" sz="2000" dirty="0">
                <a:solidFill>
                  <a:schemeClr val="tx1"/>
                </a:solidFill>
                <a:latin typeface="楷体" panose="02010609060101010101" pitchFamily="49" charset="-122"/>
                <a:ea typeface="楷体" panose="02010609060101010101" pitchFamily="49" charset="-122"/>
                <a:cs typeface="+mn-cs"/>
              </a:rPr>
              <a:t>个</a:t>
            </a:r>
            <a:r>
              <a:rPr kumimoji="1" lang="en-US" altLang="zh-CN" sz="2000" dirty="0">
                <a:solidFill>
                  <a:schemeClr val="tx1"/>
                </a:solidFill>
                <a:latin typeface="楷体" panose="02010609060101010101" pitchFamily="49" charset="-122"/>
                <a:ea typeface="楷体" panose="02010609060101010101" pitchFamily="49" charset="-122"/>
                <a:cs typeface="+mn-cs"/>
              </a:rPr>
              <a:t>PTE</a:t>
            </a:r>
            <a:r>
              <a:rPr kumimoji="1" lang="zh-CN" altLang="en-US" sz="2000" dirty="0">
                <a:solidFill>
                  <a:schemeClr val="tx1"/>
                </a:solidFill>
                <a:latin typeface="楷体" panose="02010609060101010101" pitchFamily="49" charset="-122"/>
                <a:ea typeface="楷体" panose="02010609060101010101" pitchFamily="49" charset="-122"/>
                <a:cs typeface="+mn-cs"/>
              </a:rPr>
              <a:t>，需要循环清除。</a:t>
            </a:r>
            <a:endParaRPr kumimoji="1" lang="en-US" altLang="zh-CN" sz="2000" dirty="0">
              <a:solidFill>
                <a:schemeClr val="tx1"/>
              </a:solidFill>
              <a:latin typeface="楷体" panose="02010609060101010101" pitchFamily="49" charset="-122"/>
              <a:ea typeface="楷体" panose="02010609060101010101" pitchFamily="49" charset="-122"/>
              <a:cs typeface="+mn-cs"/>
            </a:endParaRPr>
          </a:p>
          <a:p>
            <a:pPr/>
            <a:r>
              <a:rPr kumimoji="1" lang="en-US" altLang="zh-CN" sz="2000" dirty="0">
                <a:solidFill>
                  <a:schemeClr val="tx1"/>
                </a:solidFill>
                <a:latin typeface="楷体" panose="02010609060101010101" pitchFamily="49" charset="-122"/>
                <a:ea typeface="楷体" panose="02010609060101010101" pitchFamily="49" charset="-122"/>
                <a:cs typeface="+mn-cs"/>
              </a:rPr>
              <a:t>freewalk() </a:t>
            </a:r>
            <a:r>
              <a:rPr kumimoji="1" lang="zh-CN" altLang="en-US" sz="2000" dirty="0">
                <a:solidFill>
                  <a:schemeClr val="tx1"/>
                </a:solidFill>
                <a:latin typeface="楷体" panose="02010609060101010101" pitchFamily="49" charset="-122"/>
                <a:ea typeface="楷体" panose="02010609060101010101" pitchFamily="49" charset="-122"/>
                <a:cs typeface="+mn-cs"/>
              </a:rPr>
              <a:t>首先查找当前这一项是否有子页表，如果有的话则递归调用函数先清除子页表，使用 </a:t>
            </a:r>
            <a:r>
              <a:rPr kumimoji="1" lang="en-US" altLang="zh-CN" sz="2000" dirty="0">
                <a:solidFill>
                  <a:schemeClr val="tx1"/>
                </a:solidFill>
                <a:latin typeface="楷体" panose="02010609060101010101" pitchFamily="49" charset="-122"/>
                <a:ea typeface="楷体" panose="02010609060101010101" pitchFamily="49" charset="-122"/>
                <a:cs typeface="+mn-cs"/>
              </a:rPr>
              <a:t>kfree() </a:t>
            </a:r>
            <a:r>
              <a:rPr kumimoji="1" lang="zh-CN" altLang="en-US" sz="2000" dirty="0">
                <a:solidFill>
                  <a:schemeClr val="tx1"/>
                </a:solidFill>
                <a:latin typeface="楷体" panose="02010609060101010101" pitchFamily="49" charset="-122"/>
                <a:ea typeface="楷体" panose="02010609060101010101" pitchFamily="49" charset="-122"/>
                <a:cs typeface="+mn-cs"/>
              </a:rPr>
              <a:t>释放子页表占用的物理空间，再返回将该项的 </a:t>
            </a:r>
            <a:r>
              <a:rPr kumimoji="1" lang="en-US" altLang="zh-CN" sz="2000" dirty="0">
                <a:solidFill>
                  <a:schemeClr val="tx1"/>
                </a:solidFill>
                <a:latin typeface="楷体" panose="02010609060101010101" pitchFamily="49" charset="-122"/>
                <a:ea typeface="楷体" panose="02010609060101010101" pitchFamily="49" charset="-122"/>
                <a:cs typeface="+mn-cs"/>
              </a:rPr>
              <a:t>pagetable </a:t>
            </a:r>
            <a:r>
              <a:rPr kumimoji="1" lang="zh-CN" altLang="en-US" sz="2000" dirty="0">
                <a:solidFill>
                  <a:schemeClr val="tx1"/>
                </a:solidFill>
                <a:latin typeface="楷体" panose="02010609060101010101" pitchFamily="49" charset="-122"/>
                <a:ea typeface="楷体" panose="02010609060101010101" pitchFamily="49" charset="-122"/>
                <a:cs typeface="+mn-cs"/>
              </a:rPr>
              <a:t>清 </a:t>
            </a:r>
            <a:r>
              <a:rPr kumimoji="1" lang="en-US" altLang="zh-CN" sz="2000" dirty="0">
                <a:solidFill>
                  <a:schemeClr val="tx1"/>
                </a:solidFill>
                <a:latin typeface="楷体" panose="02010609060101010101" pitchFamily="49" charset="-122"/>
                <a:ea typeface="楷体" panose="02010609060101010101" pitchFamily="49" charset="-122"/>
                <a:cs typeface="+mn-cs"/>
              </a:rPr>
              <a:t>0</a:t>
            </a:r>
            <a:r>
              <a:rPr kumimoji="1" lang="zh-CN" altLang="en-US" sz="2000" dirty="0">
                <a:solidFill>
                  <a:schemeClr val="tx1"/>
                </a:solidFill>
                <a:latin typeface="楷体" panose="02010609060101010101" pitchFamily="49" charset="-122"/>
                <a:ea typeface="楷体" panose="02010609060101010101" pitchFamily="49" charset="-122"/>
                <a:cs typeface="+mn-cs"/>
              </a:rPr>
              <a:t>，类似于深度优先搜索算法。</a:t>
            </a:r>
            <a:endParaRPr kumimoji="1" lang="en-US" altLang="zh-CN" sz="2000" dirty="0">
              <a:solidFill>
                <a:schemeClr val="tx1"/>
              </a:solidFill>
              <a:latin typeface="楷体" panose="02010609060101010101" pitchFamily="49" charset="-122"/>
              <a:ea typeface="楷体" panose="02010609060101010101" pitchFamily="49" charset="-122"/>
              <a:cs typeface="+mn-cs"/>
            </a:endParaRPr>
          </a:p>
        </p:txBody>
      </p:sp>
      <p:sp>
        <p:nvSpPr>
          <p:cNvPr id="25603" name="标题 3"/>
          <p:cNvSpPr>
            <a:spLocks noGrp="1"/>
          </p:cNvSpPr>
          <p:nvPr>
            <p:ph type="title"/>
          </p:nvPr>
        </p:nvSpPr>
        <p:spPr>
          <a:xfrm>
            <a:off x="390525" y="163513"/>
            <a:ext cx="8362950" cy="771525"/>
          </a:xfrm>
          <a:noFill/>
          <a:ln>
            <a:noFill/>
          </a:ln>
        </p:spPr>
        <p:txBody>
          <a:bodyPr/>
          <a:p>
            <a:pPr/>
            <a:r>
              <a:rPr kumimoji="1" lang="en-US" altLang="zh-CN" sz="2000" dirty="0">
                <a:solidFill>
                  <a:schemeClr val="tx1"/>
                </a:solidFill>
                <a:latin typeface="华文隶书" panose="02010800040101010101" pitchFamily="2" charset="-122"/>
                <a:ea typeface="华文隶书" panose="02010800040101010101" pitchFamily="2" charset="-122"/>
                <a:cs typeface="+mj-cs"/>
              </a:rPr>
              <a:t>freewalk()</a:t>
            </a:r>
            <a:r>
              <a:rPr kumimoji="1" lang="zh-CN" altLang="en-US" sz="2000" dirty="0">
                <a:solidFill>
                  <a:schemeClr val="tx1"/>
                </a:solidFill>
                <a:latin typeface="华文隶书" panose="02010800040101010101" pitchFamily="2" charset="-122"/>
                <a:ea typeface="华文隶书" panose="02010800040101010101" pitchFamily="2" charset="-122"/>
                <a:cs typeface="+mj-cs"/>
              </a:rPr>
              <a:t>函数的具体流程是什么？</a:t>
            </a:r>
            <a:br>
              <a:rPr kumimoji="1" lang="en-US" altLang="zh-CN" sz="2000" dirty="0">
                <a:solidFill>
                  <a:schemeClr val="tx1"/>
                </a:solidFill>
                <a:latin typeface="华文隶书" panose="02010800040101010101" pitchFamily="2" charset="-122"/>
                <a:ea typeface="华文隶书" panose="02010800040101010101" pitchFamily="2" charset="-122"/>
                <a:cs typeface="+mj-cs"/>
              </a:rPr>
            </a:br>
            <a:r>
              <a:rPr kumimoji="1" lang="en-US" altLang="zh-CN" sz="2000" dirty="0">
                <a:solidFill>
                  <a:schemeClr val="tx1"/>
                </a:solidFill>
                <a:latin typeface="华文隶书" panose="02010800040101010101" pitchFamily="2" charset="-122"/>
                <a:ea typeface="华文隶书" panose="02010800040101010101" pitchFamily="2" charset="-122"/>
                <a:cs typeface="+mj-cs"/>
              </a:rPr>
              <a:t>(pte &amp; PTE_V) &amp;&amp; (pte &amp; (PTE_R|PTE_W|PTE_X)) == 0 </a:t>
            </a:r>
            <a:r>
              <a:rPr kumimoji="1" lang="zh-CN" altLang="en-US" sz="2000" dirty="0">
                <a:solidFill>
                  <a:schemeClr val="tx1"/>
                </a:solidFill>
                <a:latin typeface="华文隶书" panose="02010800040101010101" pitchFamily="2" charset="-122"/>
                <a:ea typeface="华文隶书" panose="02010800040101010101" pitchFamily="2" charset="-122"/>
                <a:cs typeface="+mj-cs"/>
              </a:rPr>
              <a:t>判断的作用是什么？ </a:t>
            </a:r>
            <a:endParaRPr kumimoji="1" lang="zh-CN" altLang="en-US" sz="2000" dirty="0">
              <a:solidFill>
                <a:schemeClr val="tx1"/>
              </a:solidFill>
              <a:latin typeface="华文隶书" panose="02010800040101010101" pitchFamily="2" charset="-122"/>
              <a:ea typeface="华文隶书" panose="02010800040101010101" pitchFamily="2" charset="-122"/>
              <a:cs typeface="+mj-cs"/>
            </a:endParaRPr>
          </a:p>
        </p:txBody>
      </p:sp>
      <p:pic>
        <p:nvPicPr>
          <p:cNvPr id="6" name="图片 5"/>
          <p:cNvPicPr>
            <a:picLocks noChangeAspect="1"/>
          </p:cNvPicPr>
          <p:nvPr/>
        </p:nvPicPr>
        <p:blipFill>
          <a:blip r:embed="rId1"/>
          <a:srcRect r="4077"/>
          <a:stretch>
            <a:fillRect/>
          </a:stretch>
        </p:blipFill>
        <p:spPr>
          <a:xfrm>
            <a:off x="3995738" y="966788"/>
            <a:ext cx="4968875" cy="3514725"/>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42"/>
                                            </p:txEl>
                                          </p:spTgt>
                                        </p:tgtEl>
                                        <p:attrNameLst>
                                          <p:attrName>style.visibility</p:attrName>
                                        </p:attrNameLst>
                                      </p:cBhvr>
                                      <p:to>
                                        <p:strVal val="visible"/>
                                      </p:to>
                                    </p:set>
                                    <p:animEffect transition="in" filter="fade">
                                      <p:cBhvr>
                                        <p:cTn id="7" dur="500"/>
                                        <p:tgtEl>
                                          <p:spTgt spid="3">
                                            <p:txEl>
                                              <p:charRg st="0" end="4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charRg st="42" end="147"/>
                                            </p:txEl>
                                          </p:spTgt>
                                        </p:tgtEl>
                                        <p:attrNameLst>
                                          <p:attrName>style.visibility</p:attrName>
                                        </p:attrNameLst>
                                      </p:cBhvr>
                                      <p:to>
                                        <p:strVal val="visible"/>
                                      </p:to>
                                    </p:set>
                                    <p:animEffect transition="in" filter="fade">
                                      <p:cBhvr>
                                        <p:cTn id="15" dur="500"/>
                                        <p:tgtEl>
                                          <p:spTgt spid="3">
                                            <p:txEl>
                                              <p:charRg st="42" end="1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noChangeArrowheads="1"/>
          </p:cNvSpPr>
          <p:nvPr>
            <p:ph idx="1"/>
          </p:nvPr>
        </p:nvSpPr>
        <p:spPr bwMode="auto">
          <a:xfrm>
            <a:off x="-107950" y="950913"/>
            <a:ext cx="4248150" cy="3776663"/>
          </a:xfrm>
        </p:spPr>
        <p:txBody>
          <a:bodyPr vert="horz" wrap="square" lIns="91440" tIns="45720" rIns="91440" bIns="45720" numCol="1" anchor="t" anchorCtr="0" compatLnSpc="1"/>
          <a:lstStyle/>
          <a:p>
            <a:pPr marL="342900" marR="0" lvl="0" indent="-342900" algn="l" defTabSz="914400" rtl="0" eaLnBrk="0" fontAlgn="base" latinLnBrk="1" hangingPunct="0">
              <a:lnSpc>
                <a:spcPct val="100000"/>
              </a:lnSpc>
              <a:spcBef>
                <a:spcPct val="20000"/>
              </a:spcBef>
              <a:spcAft>
                <a:spcPct val="0"/>
              </a:spcAft>
              <a:buClrTx/>
              <a:buSzTx/>
              <a:buFontTx/>
              <a:buChar char="•"/>
              <a:defRPr/>
            </a:pP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在调用该函数前，需要保证叶子页表</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即第三级页表）的</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PTE</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对应的物理页已经被释放了，表现为第三级页表的每个</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PTE</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的</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valid </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值被提前置</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0</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。如果第三级页表的</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PTE</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的 </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valid</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不是</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0</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，则说明对应的物理页还有效，此时如果释放页表的物理空间，那么对应物理页将无法被正常访问到，所以在该函数中会报 </a:t>
            </a:r>
            <a:r>
              <a:rPr kumimoji="1" lang="en-US" altLang="zh-CN" sz="18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panic:freewalk:leaf</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，阻止程序进一步运行而产生更严重的后果。</a:t>
            </a: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1" hangingPunct="0">
              <a:lnSpc>
                <a:spcPct val="100000"/>
              </a:lnSpc>
              <a:spcBef>
                <a:spcPct val="20000"/>
              </a:spcBef>
              <a:spcAft>
                <a:spcPct val="0"/>
              </a:spcAft>
              <a:buClrTx/>
              <a:buSzTx/>
              <a:buFontTx/>
              <a:buNone/>
              <a:defRPr/>
            </a:pPr>
            <a:endParaRPr kumimoji="1" lang="zh-CN" altLang="en-US" sz="2200" b="0" i="0" u="none" strike="noStrike" kern="0" cap="none" spc="0" normalizeH="0" baseline="0" noProof="0" dirty="0">
              <a:ln>
                <a:noFill/>
              </a:ln>
              <a:solidFill>
                <a:srgbClr val="B1C9A9"/>
              </a:solidFill>
              <a:effectLst/>
              <a:uLnTx/>
              <a:uFillTx/>
              <a:latin typeface="楷体" panose="02010609060101010101" pitchFamily="49" charset="-122"/>
              <a:ea typeface="楷体" panose="02010609060101010101" pitchFamily="49" charset="-122"/>
              <a:cs typeface="+mn-cs"/>
            </a:endParaRPr>
          </a:p>
        </p:txBody>
      </p:sp>
      <p:sp>
        <p:nvSpPr>
          <p:cNvPr id="26627" name="标题 3"/>
          <p:cNvSpPr>
            <a:spLocks noGrp="1"/>
          </p:cNvSpPr>
          <p:nvPr>
            <p:ph type="title"/>
          </p:nvPr>
        </p:nvSpPr>
        <p:spPr>
          <a:xfrm>
            <a:off x="390525" y="163513"/>
            <a:ext cx="8362950" cy="771525"/>
          </a:xfrm>
          <a:noFill/>
          <a:ln>
            <a:noFill/>
          </a:ln>
        </p:spPr>
        <p:txBody>
          <a:bodyPr/>
          <a:p>
            <a:pPr>
              <a:buNone/>
            </a:pPr>
            <a:r>
              <a:rPr kumimoji="1" lang="en-US" altLang="zh-CN" sz="2000" dirty="0">
                <a:solidFill>
                  <a:schemeClr val="tx1"/>
                </a:solidFill>
                <a:latin typeface="华文隶书" panose="02010800040101010101" pitchFamily="2" charset="-122"/>
                <a:ea typeface="华文隶书" panose="02010800040101010101" pitchFamily="2" charset="-122"/>
                <a:cs typeface="+mj-cs"/>
              </a:rPr>
              <a:t>freewalk()</a:t>
            </a:r>
            <a:r>
              <a:rPr kumimoji="1" lang="zh-CN" altLang="en-US" sz="2000" dirty="0">
                <a:solidFill>
                  <a:schemeClr val="tx1"/>
                </a:solidFill>
                <a:latin typeface="华文隶书" panose="02010800040101010101" pitchFamily="2" charset="-122"/>
                <a:ea typeface="华文隶书" panose="02010800040101010101" pitchFamily="2" charset="-122"/>
                <a:cs typeface="+mj-cs"/>
              </a:rPr>
              <a:t>函数的具体流程是什么？</a:t>
            </a:r>
            <a:br>
              <a:rPr kumimoji="1" lang="en-US" altLang="zh-CN" sz="2000" dirty="0">
                <a:solidFill>
                  <a:schemeClr val="tx1"/>
                </a:solidFill>
                <a:latin typeface="华文隶书" panose="02010800040101010101" pitchFamily="2" charset="-122"/>
                <a:ea typeface="华文隶书" panose="02010800040101010101" pitchFamily="2" charset="-122"/>
                <a:cs typeface="+mj-cs"/>
              </a:rPr>
            </a:br>
            <a:r>
              <a:rPr kumimoji="1" lang="en-US" altLang="zh-CN" sz="2000" dirty="0">
                <a:solidFill>
                  <a:schemeClr val="tx1"/>
                </a:solidFill>
                <a:latin typeface="华文隶书" panose="02010800040101010101" pitchFamily="2" charset="-122"/>
                <a:ea typeface="华文隶书" panose="02010800040101010101" pitchFamily="2" charset="-122"/>
                <a:cs typeface="+mj-cs"/>
              </a:rPr>
              <a:t>(pte &amp; PTE_V) &amp;&amp; (pte &amp; (PTE_R|PTE_W|PTE_X)) == 0 </a:t>
            </a:r>
            <a:r>
              <a:rPr kumimoji="1" lang="zh-CN" altLang="en-US" sz="2000" dirty="0">
                <a:solidFill>
                  <a:schemeClr val="tx1"/>
                </a:solidFill>
                <a:latin typeface="华文隶书" panose="02010800040101010101" pitchFamily="2" charset="-122"/>
                <a:ea typeface="华文隶书" panose="02010800040101010101" pitchFamily="2" charset="-122"/>
                <a:cs typeface="+mj-cs"/>
              </a:rPr>
              <a:t>判断的作用是什么？ </a:t>
            </a:r>
            <a:endParaRPr kumimoji="1" lang="zh-CN" altLang="en-US" sz="2000" dirty="0">
              <a:solidFill>
                <a:schemeClr val="tx1"/>
              </a:solidFill>
              <a:latin typeface="华文隶书" panose="02010800040101010101" pitchFamily="2" charset="-122"/>
              <a:ea typeface="华文隶书" panose="02010800040101010101" pitchFamily="2" charset="-122"/>
              <a:cs typeface="+mj-cs"/>
            </a:endParaRPr>
          </a:p>
        </p:txBody>
      </p:sp>
      <p:pic>
        <p:nvPicPr>
          <p:cNvPr id="26628" name="图片 4"/>
          <p:cNvPicPr>
            <a:picLocks noChangeAspect="1"/>
          </p:cNvPicPr>
          <p:nvPr/>
        </p:nvPicPr>
        <p:blipFill>
          <a:blip r:embed="rId1"/>
          <a:srcRect r="4077"/>
          <a:stretch>
            <a:fillRect/>
          </a:stretch>
        </p:blipFill>
        <p:spPr>
          <a:xfrm>
            <a:off x="4067175" y="950913"/>
            <a:ext cx="4968875" cy="3514725"/>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185"/>
                                            </p:txEl>
                                          </p:spTgt>
                                        </p:tgtEl>
                                        <p:attrNameLst>
                                          <p:attrName>style.visibility</p:attrName>
                                        </p:attrNameLst>
                                      </p:cBhvr>
                                      <p:to>
                                        <p:strVal val="visible"/>
                                      </p:to>
                                    </p:set>
                                    <p:animEffect transition="in" filter="fade">
                                      <p:cBhvr>
                                        <p:cTn id="7" dur="500"/>
                                        <p:tgtEl>
                                          <p:spTgt spid="3">
                                            <p:txEl>
                                              <p:charRg st="0" end="18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958850"/>
            <a:ext cx="3995738" cy="3776663"/>
          </a:xfrm>
          <a:noFill/>
          <a:ln>
            <a:noFill/>
          </a:ln>
        </p:spPr>
        <p:txBody>
          <a:bodyPr/>
          <a:p>
            <a:pPr/>
            <a:r>
              <a:rPr kumimoji="1" lang="zh-CN" altLang="en-US" sz="1600" dirty="0">
                <a:solidFill>
                  <a:schemeClr val="tx1"/>
                </a:solidFill>
                <a:latin typeface="楷体" panose="02010609060101010101" pitchFamily="49" charset="-122"/>
                <a:ea typeface="楷体" panose="02010609060101010101" pitchFamily="49" charset="-122"/>
                <a:cs typeface="+mn-cs"/>
              </a:rPr>
              <a:t>对于第一级或者第二级页表的</a:t>
            </a:r>
            <a:r>
              <a:rPr kumimoji="1" lang="en-US" altLang="zh-CN" sz="1600" dirty="0">
                <a:solidFill>
                  <a:schemeClr val="tx1"/>
                </a:solidFill>
                <a:latin typeface="楷体" panose="02010609060101010101" pitchFamily="49" charset="-122"/>
                <a:ea typeface="楷体" panose="02010609060101010101" pitchFamily="49" charset="-122"/>
                <a:cs typeface="+mn-cs"/>
              </a:rPr>
              <a:t>PTE</a:t>
            </a:r>
            <a:r>
              <a:rPr kumimoji="1" lang="zh-CN" altLang="en-US" sz="1600" dirty="0">
                <a:solidFill>
                  <a:schemeClr val="tx1"/>
                </a:solidFill>
                <a:latin typeface="楷体" panose="02010609060101010101" pitchFamily="49" charset="-122"/>
                <a:ea typeface="楷体" panose="02010609060101010101" pitchFamily="49" charset="-122"/>
                <a:cs typeface="+mn-cs"/>
              </a:rPr>
              <a:t>，其存储的是下一级页表的物理地址，所以不会为其分配读写执行权限。而第三级页表的</a:t>
            </a:r>
            <a:r>
              <a:rPr kumimoji="1" lang="en-US" altLang="zh-CN" sz="1600" dirty="0">
                <a:solidFill>
                  <a:schemeClr val="tx1"/>
                </a:solidFill>
                <a:latin typeface="楷体" panose="02010609060101010101" pitchFamily="49" charset="-122"/>
                <a:ea typeface="楷体" panose="02010609060101010101" pitchFamily="49" charset="-122"/>
                <a:cs typeface="+mn-cs"/>
              </a:rPr>
              <a:t>PTE</a:t>
            </a:r>
            <a:r>
              <a:rPr kumimoji="1" lang="zh-CN" altLang="en-US" sz="1600" dirty="0">
                <a:solidFill>
                  <a:schemeClr val="tx1"/>
                </a:solidFill>
                <a:latin typeface="楷体" panose="02010609060101010101" pitchFamily="49" charset="-122"/>
                <a:ea typeface="楷体" panose="02010609060101010101" pitchFamily="49" charset="-122"/>
                <a:cs typeface="+mn-cs"/>
              </a:rPr>
              <a:t>存储的是物理页的地址，分配时会为其分配读写执行权限。</a:t>
            </a:r>
            <a:endParaRPr kumimoji="1" lang="en-US" altLang="zh-CN" sz="1600" dirty="0">
              <a:solidFill>
                <a:schemeClr val="tx1"/>
              </a:solidFill>
              <a:latin typeface="楷体" panose="02010609060101010101" pitchFamily="49" charset="-122"/>
              <a:ea typeface="楷体" panose="02010609060101010101" pitchFamily="49" charset="-122"/>
              <a:cs typeface="+mn-cs"/>
            </a:endParaRPr>
          </a:p>
          <a:p>
            <a:pPr/>
            <a:r>
              <a:rPr kumimoji="1" lang="zh-CN" altLang="en-US" sz="1600" dirty="0">
                <a:solidFill>
                  <a:schemeClr val="tx1"/>
                </a:solidFill>
                <a:latin typeface="楷体" panose="02010609060101010101" pitchFamily="49" charset="-122"/>
                <a:ea typeface="楷体" panose="02010609060101010101" pitchFamily="49" charset="-122"/>
                <a:cs typeface="+mn-cs"/>
              </a:rPr>
              <a:t>所以</a:t>
            </a:r>
            <a:r>
              <a:rPr kumimoji="1" lang="en-US" altLang="zh-CN" sz="1600" dirty="0">
                <a:solidFill>
                  <a:schemeClr val="tx1"/>
                </a:solidFill>
                <a:latin typeface="楷体" panose="02010609060101010101" pitchFamily="49" charset="-122"/>
                <a:ea typeface="楷体" panose="02010609060101010101" pitchFamily="49" charset="-122"/>
                <a:cs typeface="+mn-cs"/>
              </a:rPr>
              <a:t>(pte &amp; PTE_V) &amp;&amp; (pte &amp; (PTE_R|PTE_W|PTE_X)) == 0 </a:t>
            </a:r>
            <a:r>
              <a:rPr kumimoji="1" lang="zh-CN" altLang="en-US" sz="1600" dirty="0">
                <a:solidFill>
                  <a:schemeClr val="tx1"/>
                </a:solidFill>
                <a:latin typeface="楷体" panose="02010609060101010101" pitchFamily="49" charset="-122"/>
                <a:ea typeface="楷体" panose="02010609060101010101" pitchFamily="49" charset="-122"/>
                <a:cs typeface="+mn-cs"/>
              </a:rPr>
              <a:t>首先是为了判断找到的</a:t>
            </a:r>
            <a:r>
              <a:rPr kumimoji="1" lang="en-US" altLang="zh-CN" sz="1600" dirty="0">
                <a:solidFill>
                  <a:schemeClr val="tx1"/>
                </a:solidFill>
                <a:latin typeface="楷体" panose="02010609060101010101" pitchFamily="49" charset="-122"/>
                <a:ea typeface="楷体" panose="02010609060101010101" pitchFamily="49" charset="-122"/>
                <a:cs typeface="+mn-cs"/>
              </a:rPr>
              <a:t>PTE</a:t>
            </a:r>
            <a:r>
              <a:rPr kumimoji="1" lang="zh-CN" altLang="en-US" sz="1600" dirty="0">
                <a:solidFill>
                  <a:schemeClr val="tx1"/>
                </a:solidFill>
                <a:latin typeface="楷体" panose="02010609060101010101" pitchFamily="49" charset="-122"/>
                <a:ea typeface="楷体" panose="02010609060101010101" pitchFamily="49" charset="-122"/>
                <a:cs typeface="+mn-cs"/>
              </a:rPr>
              <a:t>是否存储的是物理页，从而判断是否已经递归到了最后一级页表，如果到了最后一级页表则不用继续向下递归调用了。另外，之所以在发现是最后一级页表后仍需遍历完所有的</a:t>
            </a:r>
            <a:r>
              <a:rPr kumimoji="1" lang="en-US" altLang="zh-CN" sz="1600" dirty="0">
                <a:solidFill>
                  <a:schemeClr val="tx1"/>
                </a:solidFill>
                <a:latin typeface="楷体" panose="02010609060101010101" pitchFamily="49" charset="-122"/>
                <a:ea typeface="楷体" panose="02010609060101010101" pitchFamily="49" charset="-122"/>
                <a:cs typeface="+mn-cs"/>
              </a:rPr>
              <a:t>PTE</a:t>
            </a:r>
            <a:r>
              <a:rPr kumimoji="1" lang="zh-CN" altLang="en-US" sz="1600" dirty="0">
                <a:solidFill>
                  <a:schemeClr val="tx1"/>
                </a:solidFill>
                <a:latin typeface="楷体" panose="02010609060101010101" pitchFamily="49" charset="-122"/>
                <a:ea typeface="楷体" panose="02010609060101010101" pitchFamily="49" charset="-122"/>
                <a:cs typeface="+mn-cs"/>
              </a:rPr>
              <a:t>，是为了检查最后一级页表对应的物理页是否已经被释放了。</a:t>
            </a:r>
            <a:endParaRPr kumimoji="1" lang="en-US" altLang="zh-CN" sz="1600" dirty="0">
              <a:solidFill>
                <a:schemeClr val="tx1"/>
              </a:solidFill>
              <a:latin typeface="楷体" panose="02010609060101010101" pitchFamily="49" charset="-122"/>
              <a:ea typeface="楷体" panose="02010609060101010101" pitchFamily="49" charset="-122"/>
              <a:cs typeface="+mn-cs"/>
            </a:endParaRPr>
          </a:p>
          <a:p>
            <a:pPr/>
            <a:endParaRPr kumimoji="1" lang="zh-CN" altLang="en-US" dirty="0">
              <a:latin typeface="楷体" panose="02010609060101010101" pitchFamily="49" charset="-122"/>
              <a:ea typeface="楷体" panose="02010609060101010101" pitchFamily="49" charset="-122"/>
              <a:cs typeface="+mn-cs"/>
            </a:endParaRPr>
          </a:p>
        </p:txBody>
      </p:sp>
      <p:sp>
        <p:nvSpPr>
          <p:cNvPr id="27651" name="标题 3"/>
          <p:cNvSpPr>
            <a:spLocks noGrp="1"/>
          </p:cNvSpPr>
          <p:nvPr>
            <p:ph type="title"/>
          </p:nvPr>
        </p:nvSpPr>
        <p:spPr>
          <a:xfrm>
            <a:off x="390525" y="163513"/>
            <a:ext cx="8362950" cy="771525"/>
          </a:xfrm>
          <a:noFill/>
          <a:ln>
            <a:noFill/>
          </a:ln>
        </p:spPr>
        <p:txBody>
          <a:bodyPr/>
          <a:p>
            <a:pPr>
              <a:buNone/>
            </a:pPr>
            <a:r>
              <a:rPr kumimoji="1" lang="en-US" altLang="zh-CN" sz="2000" dirty="0">
                <a:solidFill>
                  <a:schemeClr val="tx1"/>
                </a:solidFill>
                <a:latin typeface="华文隶书" panose="02010800040101010101" pitchFamily="2" charset="-122"/>
                <a:ea typeface="华文隶书" panose="02010800040101010101" pitchFamily="2" charset="-122"/>
                <a:cs typeface="+mj-cs"/>
              </a:rPr>
              <a:t>freewalk()</a:t>
            </a:r>
            <a:r>
              <a:rPr kumimoji="1" lang="zh-CN" altLang="en-US" sz="2000" dirty="0">
                <a:solidFill>
                  <a:schemeClr val="tx1"/>
                </a:solidFill>
                <a:latin typeface="华文隶书" panose="02010800040101010101" pitchFamily="2" charset="-122"/>
                <a:ea typeface="华文隶书" panose="02010800040101010101" pitchFamily="2" charset="-122"/>
                <a:cs typeface="+mj-cs"/>
              </a:rPr>
              <a:t>函数的具体流程是什么？</a:t>
            </a:r>
            <a:br>
              <a:rPr kumimoji="1" lang="en-US" altLang="zh-CN" sz="2000" dirty="0">
                <a:solidFill>
                  <a:schemeClr val="tx1"/>
                </a:solidFill>
                <a:latin typeface="华文隶书" panose="02010800040101010101" pitchFamily="2" charset="-122"/>
                <a:ea typeface="华文隶书" panose="02010800040101010101" pitchFamily="2" charset="-122"/>
                <a:cs typeface="+mj-cs"/>
              </a:rPr>
            </a:br>
            <a:r>
              <a:rPr kumimoji="1" lang="en-US" altLang="zh-CN" sz="2000" dirty="0">
                <a:solidFill>
                  <a:schemeClr val="tx1"/>
                </a:solidFill>
                <a:latin typeface="华文隶书" panose="02010800040101010101" pitchFamily="2" charset="-122"/>
                <a:ea typeface="华文隶书" panose="02010800040101010101" pitchFamily="2" charset="-122"/>
                <a:cs typeface="+mj-cs"/>
              </a:rPr>
              <a:t>(pte &amp; PTE_V) &amp;&amp; (pte &amp; (PTE_R|PTE_W|PTE_X)) == 0 </a:t>
            </a:r>
            <a:r>
              <a:rPr kumimoji="1" lang="zh-CN" altLang="en-US" sz="2000" dirty="0">
                <a:solidFill>
                  <a:schemeClr val="tx1"/>
                </a:solidFill>
                <a:latin typeface="华文隶书" panose="02010800040101010101" pitchFamily="2" charset="-122"/>
                <a:ea typeface="华文隶书" panose="02010800040101010101" pitchFamily="2" charset="-122"/>
                <a:cs typeface="+mj-cs"/>
              </a:rPr>
              <a:t>判断的作用是什么？ </a:t>
            </a:r>
            <a:endParaRPr kumimoji="1" lang="zh-CN" altLang="en-US" sz="2000" dirty="0">
              <a:solidFill>
                <a:schemeClr val="tx1"/>
              </a:solidFill>
              <a:latin typeface="华文隶书" panose="02010800040101010101" pitchFamily="2" charset="-122"/>
              <a:ea typeface="华文隶书" panose="02010800040101010101" pitchFamily="2" charset="-122"/>
              <a:cs typeface="+mj-cs"/>
            </a:endParaRPr>
          </a:p>
        </p:txBody>
      </p:sp>
      <p:pic>
        <p:nvPicPr>
          <p:cNvPr id="27652" name="图片 4"/>
          <p:cNvPicPr>
            <a:picLocks noChangeAspect="1"/>
          </p:cNvPicPr>
          <p:nvPr/>
        </p:nvPicPr>
        <p:blipFill>
          <a:blip r:embed="rId1"/>
          <a:srcRect r="4077"/>
          <a:stretch>
            <a:fillRect/>
          </a:stretch>
        </p:blipFill>
        <p:spPr>
          <a:xfrm>
            <a:off x="3995738" y="966788"/>
            <a:ext cx="4968875" cy="3514725"/>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85"/>
                                            </p:txEl>
                                          </p:spTgt>
                                        </p:tgtEl>
                                        <p:attrNameLst>
                                          <p:attrName>style.visibility</p:attrName>
                                        </p:attrNameLst>
                                      </p:cBhvr>
                                      <p:to>
                                        <p:strVal val="visible"/>
                                      </p:to>
                                    </p:set>
                                    <p:animEffect transition="in" filter="fade">
                                      <p:cBhvr>
                                        <p:cTn id="7" dur="500"/>
                                        <p:tgtEl>
                                          <p:spTgt spid="3">
                                            <p:txEl>
                                              <p:charRg st="0" end="8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charRg st="85" end="258"/>
                                            </p:txEl>
                                          </p:spTgt>
                                        </p:tgtEl>
                                        <p:attrNameLst>
                                          <p:attrName>style.visibility</p:attrName>
                                        </p:attrNameLst>
                                      </p:cBhvr>
                                      <p:to>
                                        <p:strVal val="visible"/>
                                      </p:to>
                                    </p:set>
                                    <p:animEffect transition="in" filter="fade">
                                      <p:cBhvr>
                                        <p:cTn id="12" dur="500"/>
                                        <p:tgtEl>
                                          <p:spTgt spid="3">
                                            <p:txEl>
                                              <p:charRg st="85" end="25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7950" y="-7937"/>
            <a:ext cx="1819275" cy="461963"/>
          </a:xfrm>
          <a:prstGeom prst="rect">
            <a:avLst/>
          </a:prstGeom>
          <a:noFill/>
        </p:spPr>
        <p:txBody>
          <a:bodyPr wrap="none">
            <a:spAutoFit/>
          </a:bodyPr>
          <a:lstStyle/>
          <a:p>
            <a:pPr marR="0" defTabSz="914400">
              <a:buClrTx/>
              <a:buSzTx/>
              <a:buFontTx/>
              <a:buNone/>
              <a:defRPr/>
            </a:pPr>
            <a:r>
              <a:rPr kumimoji="1" lang="en-US" altLang="zh-CN"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rPr>
              <a:t>CONTENTS</a:t>
            </a:r>
            <a:endParaRPr kumimoji="1" lang="zh-CN" altLang="en-US"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endParaRPr>
          </a:p>
        </p:txBody>
      </p:sp>
      <p:sp>
        <p:nvSpPr>
          <p:cNvPr id="28675" name="文本框 2"/>
          <p:cNvSpPr txBox="1"/>
          <p:nvPr/>
        </p:nvSpPr>
        <p:spPr>
          <a:xfrm>
            <a:off x="2268538" y="1779588"/>
            <a:ext cx="184150" cy="461962"/>
          </a:xfrm>
          <a:prstGeom prst="rect">
            <a:avLst/>
          </a:prstGeom>
          <a:noFill/>
          <a:ln w="9525">
            <a:noFill/>
          </a:ln>
        </p:spPr>
        <p:txBody>
          <a:bodyPr wrap="none">
            <a:spAutoFit/>
          </a:bodyPr>
          <a:p>
            <a:endParaRPr lang="zh-CN" altLang="en-US" dirty="0">
              <a:latin typeface="Gulim" panose="020B0600000101010101" pitchFamily="34" charset="-127"/>
            </a:endParaRPr>
          </a:p>
        </p:txBody>
      </p:sp>
      <p:sp>
        <p:nvSpPr>
          <p:cNvPr id="5" name="文本框 4"/>
          <p:cNvSpPr txBox="1"/>
          <p:nvPr/>
        </p:nvSpPr>
        <p:spPr>
          <a:xfrm>
            <a:off x="215900" y="555625"/>
            <a:ext cx="8712200" cy="3786188"/>
          </a:xfrm>
          <a:prstGeom prst="rect">
            <a:avLst/>
          </a:prstGeom>
          <a:noFill/>
        </p:spPr>
        <p:txBody>
          <a:bodyPr>
            <a:spAutoFit/>
          </a:bodyPr>
          <a:lstStyle/>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1</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xv6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2</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PGROUNDDOWN()</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函数的作⽤是什么？为何需要调⽤该函数？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3</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函数的作用是什么？有哪些可能导致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的情况？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4</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 PA2PTE(pa) | perm | PTE_V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代码的含义是什么？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5</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walk()</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函数的具体流程是什么？传入参数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int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alloc</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有何作用？</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freewalk</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PTE_V) &amp;&amp;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(PTE_R|PTE_W|PTE_X)) == 0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判断的作用是什么？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latin typeface="楷体" panose="02010609060101010101" pitchFamily="49" charset="-122"/>
                <a:ea typeface="楷体" panose="02010609060101010101" pitchFamily="49" charset="-122"/>
                <a:cs typeface="+mn-cs"/>
              </a:rPr>
              <a:t>7</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中虚拟地址与物理地址是如何映射的？虚拟地址又是如何布局的？ </a:t>
            </a:r>
            <a:endParaRPr kumimoji="1"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8</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的页表层次是怎样的？试以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64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位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X86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架构为例进行分析。 </a:t>
            </a:r>
            <a:endPar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7950" y="-7937"/>
            <a:ext cx="1819275" cy="461963"/>
          </a:xfrm>
          <a:prstGeom prst="rect">
            <a:avLst/>
          </a:prstGeom>
          <a:noFill/>
        </p:spPr>
        <p:txBody>
          <a:bodyPr wrap="none">
            <a:spAutoFit/>
          </a:bodyPr>
          <a:lstStyle/>
          <a:p>
            <a:pPr marR="0" defTabSz="914400">
              <a:buClrTx/>
              <a:buSzTx/>
              <a:buFontTx/>
              <a:buNone/>
              <a:defRPr/>
            </a:pPr>
            <a:r>
              <a:rPr kumimoji="1" lang="en-US" altLang="zh-CN"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rPr>
              <a:t>CONTENTS</a:t>
            </a:r>
            <a:endParaRPr kumimoji="1" lang="zh-CN" altLang="en-US"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endParaRPr>
          </a:p>
        </p:txBody>
      </p:sp>
      <p:sp>
        <p:nvSpPr>
          <p:cNvPr id="11267" name="文本框 2"/>
          <p:cNvSpPr txBox="1"/>
          <p:nvPr/>
        </p:nvSpPr>
        <p:spPr>
          <a:xfrm>
            <a:off x="2268538" y="1779588"/>
            <a:ext cx="184150" cy="461962"/>
          </a:xfrm>
          <a:prstGeom prst="rect">
            <a:avLst/>
          </a:prstGeom>
          <a:noFill/>
          <a:ln w="9525">
            <a:noFill/>
          </a:ln>
        </p:spPr>
        <p:txBody>
          <a:bodyPr wrap="none">
            <a:spAutoFit/>
          </a:bodyPr>
          <a:p>
            <a:endParaRPr lang="zh-CN" altLang="en-US" dirty="0">
              <a:latin typeface="Gulim" panose="020B0600000101010101" pitchFamily="34" charset="-127"/>
            </a:endParaRPr>
          </a:p>
        </p:txBody>
      </p:sp>
      <p:sp>
        <p:nvSpPr>
          <p:cNvPr id="5" name="文本框 4"/>
          <p:cNvSpPr txBox="1"/>
          <p:nvPr/>
        </p:nvSpPr>
        <p:spPr>
          <a:xfrm>
            <a:off x="215900" y="555625"/>
            <a:ext cx="8712200" cy="3786188"/>
          </a:xfrm>
          <a:prstGeom prst="rect">
            <a:avLst/>
          </a:prstGeom>
          <a:noFill/>
        </p:spPr>
        <p:txBody>
          <a:bodyPr>
            <a:spAutoFit/>
          </a:bodyPr>
          <a:lstStyle/>
          <a:p>
            <a:pPr marR="0" defTabSz="914400">
              <a:buClrTx/>
              <a:buSzTx/>
              <a:buFontTx/>
              <a:buNone/>
              <a:defRPr/>
            </a:pPr>
            <a:r>
              <a:rPr kumimoji="1" lang="en-US" altLang="zh-CN" sz="2000" kern="1200" cap="none" spc="0" normalizeH="0" baseline="0" noProof="0" dirty="0">
                <a:latin typeface="楷体" panose="02010609060101010101" pitchFamily="49" charset="-122"/>
                <a:ea typeface="楷体" panose="02010609060101010101" pitchFamily="49" charset="-122"/>
                <a:cs typeface="+mn-cs"/>
              </a:rPr>
              <a:t>1</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xv6 </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中虚拟地址与物理地址是如何映射的？ </a:t>
            </a:r>
            <a:endParaRPr kumimoji="1"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2</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PGROUNDDOWN()</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函数的作⽤是什么？为何需要调⽤该函数？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3</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函数的作用是什么？有哪些可能导致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的情况？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4</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 PA2PTE(pa) | perm | PTE_V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代码的含义是什么？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5</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walk()</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函数的具体流程是什么？传入参数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int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alloc</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有何作用？</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freewalk</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PTE_V) &amp;&amp;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(PTE_R|PTE_W|PTE_X)) == 0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判断的作用是什么？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7</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中虚拟地址与物理地址是如何映射的？虚拟地址又是如何布局的？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8</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的页表层次是怎样的？试以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64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位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X86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架构为例进行分析。 </a:t>
            </a:r>
            <a:endPar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4925" y="682625"/>
            <a:ext cx="4165600" cy="3976688"/>
          </a:xfrm>
          <a:noFill/>
          <a:ln>
            <a:noFill/>
          </a:ln>
        </p:spPr>
        <p:txBody>
          <a:bodyPr/>
          <a:p>
            <a:pPr/>
            <a:r>
              <a:rPr kumimoji="1" lang="en-US" altLang="zh-CN" sz="2000" dirty="0">
                <a:solidFill>
                  <a:schemeClr val="tx1"/>
                </a:solidFill>
                <a:latin typeface="楷体" panose="02010609060101010101" pitchFamily="49" charset="-122"/>
                <a:ea typeface="楷体" panose="02010609060101010101" pitchFamily="49" charset="-122"/>
                <a:cs typeface="+mn-cs"/>
              </a:rPr>
              <a:t>Linux</a:t>
            </a:r>
            <a:r>
              <a:rPr kumimoji="1" lang="zh-CN" altLang="en-US" sz="2000" dirty="0">
                <a:solidFill>
                  <a:schemeClr val="tx1"/>
                </a:solidFill>
                <a:latin typeface="楷体" panose="02010609060101010101" pitchFamily="49" charset="-122"/>
                <a:ea typeface="楷体" panose="02010609060101010101" pitchFamily="49" charset="-122"/>
                <a:cs typeface="+mn-cs"/>
              </a:rPr>
              <a:t>中虚拟地址与物理地址的映射同样是通过多级页表实现的对于</a:t>
            </a:r>
            <a:r>
              <a:rPr kumimoji="1" lang="en-US" altLang="zh-CN" sz="2000" dirty="0">
                <a:solidFill>
                  <a:schemeClr val="tx1"/>
                </a:solidFill>
                <a:latin typeface="楷体" panose="02010609060101010101" pitchFamily="49" charset="-122"/>
                <a:ea typeface="楷体" panose="02010609060101010101" pitchFamily="49" charset="-122"/>
                <a:cs typeface="+mn-cs"/>
              </a:rPr>
              <a:t>32</a:t>
            </a:r>
            <a:r>
              <a:rPr kumimoji="1" lang="zh-CN" altLang="en-US" sz="2000" dirty="0">
                <a:solidFill>
                  <a:schemeClr val="tx1"/>
                </a:solidFill>
                <a:latin typeface="楷体" panose="02010609060101010101" pitchFamily="49" charset="-122"/>
                <a:ea typeface="楷体" panose="02010609060101010101" pitchFamily="49" charset="-122"/>
                <a:cs typeface="+mn-cs"/>
              </a:rPr>
              <a:t>位</a:t>
            </a:r>
            <a:r>
              <a:rPr kumimoji="1" lang="en-US" altLang="zh-CN" sz="2000" dirty="0">
                <a:solidFill>
                  <a:schemeClr val="tx1"/>
                </a:solidFill>
                <a:latin typeface="楷体" panose="02010609060101010101" pitchFamily="49" charset="-122"/>
                <a:ea typeface="楷体" panose="02010609060101010101" pitchFamily="49" charset="-122"/>
                <a:cs typeface="+mn-cs"/>
              </a:rPr>
              <a:t>Linux</a:t>
            </a:r>
            <a:r>
              <a:rPr kumimoji="1" lang="zh-CN" altLang="en-US" sz="2000" dirty="0">
                <a:solidFill>
                  <a:schemeClr val="tx1"/>
                </a:solidFill>
                <a:latin typeface="楷体" panose="02010609060101010101" pitchFamily="49" charset="-122"/>
                <a:ea typeface="楷体" panose="02010609060101010101" pitchFamily="49" charset="-122"/>
                <a:cs typeface="+mn-cs"/>
              </a:rPr>
              <a:t>系统，主要采用二级页表体系来进行虚拟内存寻址；对于</a:t>
            </a:r>
            <a:r>
              <a:rPr kumimoji="1" lang="en-US" altLang="zh-CN" sz="2000" dirty="0">
                <a:solidFill>
                  <a:schemeClr val="tx1"/>
                </a:solidFill>
                <a:latin typeface="楷体" panose="02010609060101010101" pitchFamily="49" charset="-122"/>
                <a:ea typeface="楷体" panose="02010609060101010101" pitchFamily="49" charset="-122"/>
                <a:cs typeface="+mn-cs"/>
              </a:rPr>
              <a:t>64</a:t>
            </a:r>
            <a:r>
              <a:rPr kumimoji="1" lang="zh-CN" altLang="en-US" sz="2000" dirty="0">
                <a:solidFill>
                  <a:schemeClr val="tx1"/>
                </a:solidFill>
                <a:latin typeface="楷体" panose="02010609060101010101" pitchFamily="49" charset="-122"/>
                <a:ea typeface="楷体" panose="02010609060101010101" pitchFamily="49" charset="-122"/>
                <a:cs typeface="+mn-cs"/>
              </a:rPr>
              <a:t>位</a:t>
            </a:r>
            <a:r>
              <a:rPr kumimoji="1" lang="en-US" altLang="zh-CN" sz="2000" dirty="0">
                <a:solidFill>
                  <a:schemeClr val="tx1"/>
                </a:solidFill>
                <a:latin typeface="楷体" panose="02010609060101010101" pitchFamily="49" charset="-122"/>
                <a:ea typeface="楷体" panose="02010609060101010101" pitchFamily="49" charset="-122"/>
                <a:cs typeface="+mn-cs"/>
              </a:rPr>
              <a:t>Linux</a:t>
            </a:r>
            <a:r>
              <a:rPr kumimoji="1" lang="zh-CN" altLang="en-US" sz="2000" dirty="0">
                <a:solidFill>
                  <a:schemeClr val="tx1"/>
                </a:solidFill>
                <a:latin typeface="楷体" panose="02010609060101010101" pitchFamily="49" charset="-122"/>
                <a:ea typeface="楷体" panose="02010609060101010101" pitchFamily="49" charset="-122"/>
                <a:cs typeface="+mn-cs"/>
              </a:rPr>
              <a:t>系统，则使用四级页表来进行虚拟地址到物理地址的转换。</a:t>
            </a:r>
            <a:endParaRPr kumimoji="1" lang="en-US" altLang="zh-CN" sz="2000" dirty="0">
              <a:solidFill>
                <a:schemeClr val="tx1"/>
              </a:solidFill>
              <a:latin typeface="楷体" panose="02010609060101010101" pitchFamily="49" charset="-122"/>
              <a:ea typeface="楷体" panose="02010609060101010101" pitchFamily="49" charset="-122"/>
              <a:cs typeface="+mn-cs"/>
            </a:endParaRPr>
          </a:p>
          <a:p>
            <a:pPr/>
            <a:r>
              <a:rPr kumimoji="1" lang="zh-CN" altLang="en-US" sz="2000" dirty="0">
                <a:solidFill>
                  <a:schemeClr val="tx1"/>
                </a:solidFill>
                <a:latin typeface="楷体" panose="02010609060101010101" pitchFamily="49" charset="-122"/>
                <a:ea typeface="楷体" panose="02010609060101010101" pitchFamily="49" charset="-122"/>
                <a:cs typeface="+mn-cs"/>
              </a:rPr>
              <a:t>但是</a:t>
            </a:r>
            <a:r>
              <a:rPr kumimoji="1" lang="en-US" altLang="zh-CN" sz="2000" dirty="0">
                <a:solidFill>
                  <a:schemeClr val="tx1"/>
                </a:solidFill>
                <a:latin typeface="楷体" panose="02010609060101010101" pitchFamily="49" charset="-122"/>
                <a:ea typeface="楷体" panose="02010609060101010101" pitchFamily="49" charset="-122"/>
                <a:cs typeface="+mn-cs"/>
              </a:rPr>
              <a:t>Linux</a:t>
            </a:r>
            <a:r>
              <a:rPr kumimoji="1" lang="zh-CN" altLang="en-US" sz="2000" dirty="0">
                <a:solidFill>
                  <a:schemeClr val="tx1"/>
                </a:solidFill>
                <a:latin typeface="楷体" panose="02010609060101010101" pitchFamily="49" charset="-122"/>
                <a:ea typeface="楷体" panose="02010609060101010101" pitchFamily="49" charset="-122"/>
                <a:cs typeface="+mn-cs"/>
              </a:rPr>
              <a:t>中，每级页表的页表项中会有一个</a:t>
            </a:r>
            <a:r>
              <a:rPr kumimoji="1" lang="en-US" altLang="zh-CN" sz="2000" dirty="0">
                <a:solidFill>
                  <a:schemeClr val="tx1"/>
                </a:solidFill>
                <a:latin typeface="楷体" panose="02010609060101010101" pitchFamily="49" charset="-122"/>
                <a:ea typeface="楷体" panose="02010609060101010101" pitchFamily="49" charset="-122"/>
                <a:cs typeface="+mn-cs"/>
              </a:rPr>
              <a:t>PS</a:t>
            </a:r>
            <a:r>
              <a:rPr kumimoji="1" lang="zh-CN" altLang="en-US" sz="2000" dirty="0">
                <a:solidFill>
                  <a:schemeClr val="tx1"/>
                </a:solidFill>
                <a:latin typeface="楷体" panose="02010609060101010101" pitchFamily="49" charset="-122"/>
                <a:ea typeface="楷体" panose="02010609060101010101" pitchFamily="49" charset="-122"/>
                <a:cs typeface="+mn-cs"/>
              </a:rPr>
              <a:t>字段，当</a:t>
            </a:r>
            <a:r>
              <a:rPr kumimoji="1" lang="en-US" altLang="zh-CN" sz="2000" dirty="0">
                <a:solidFill>
                  <a:schemeClr val="tx1"/>
                </a:solidFill>
                <a:latin typeface="楷体" panose="02010609060101010101" pitchFamily="49" charset="-122"/>
                <a:ea typeface="楷体" panose="02010609060101010101" pitchFamily="49" charset="-122"/>
                <a:cs typeface="+mn-cs"/>
              </a:rPr>
              <a:t>PS</a:t>
            </a:r>
            <a:r>
              <a:rPr kumimoji="1" lang="zh-CN" altLang="en-US" sz="2000" dirty="0">
                <a:solidFill>
                  <a:schemeClr val="tx1"/>
                </a:solidFill>
                <a:latin typeface="楷体" panose="02010609060101010101" pitchFamily="49" charset="-122"/>
                <a:ea typeface="楷体" panose="02010609060101010101" pitchFamily="49" charset="-122"/>
                <a:cs typeface="+mn-cs"/>
              </a:rPr>
              <a:t>字段为</a:t>
            </a:r>
            <a:r>
              <a:rPr kumimoji="1" lang="en-US" altLang="zh-CN" sz="2000" dirty="0">
                <a:solidFill>
                  <a:schemeClr val="tx1"/>
                </a:solidFill>
                <a:latin typeface="楷体" panose="02010609060101010101" pitchFamily="49" charset="-122"/>
                <a:ea typeface="楷体" panose="02010609060101010101" pitchFamily="49" charset="-122"/>
                <a:cs typeface="+mn-cs"/>
              </a:rPr>
              <a:t>1</a:t>
            </a:r>
            <a:r>
              <a:rPr kumimoji="1" lang="zh-CN" altLang="en-US" sz="2000" dirty="0">
                <a:solidFill>
                  <a:schemeClr val="tx1"/>
                </a:solidFill>
                <a:latin typeface="楷体" panose="02010609060101010101" pitchFamily="49" charset="-122"/>
                <a:ea typeface="楷体" panose="02010609060101010101" pitchFamily="49" charset="-122"/>
                <a:cs typeface="+mn-cs"/>
              </a:rPr>
              <a:t>时，其直接映射的是一个大的物理页而不是下一级页表的物理地址</a:t>
            </a:r>
            <a:endParaRPr kumimoji="1" lang="zh-CN" altLang="en-US" sz="2000" dirty="0">
              <a:solidFill>
                <a:schemeClr val="tx1"/>
              </a:solidFill>
              <a:latin typeface="楷体" panose="02010609060101010101" pitchFamily="49" charset="-122"/>
              <a:ea typeface="楷体" panose="02010609060101010101" pitchFamily="49" charset="-122"/>
              <a:cs typeface="+mn-cs"/>
            </a:endParaRPr>
          </a:p>
        </p:txBody>
      </p:sp>
      <p:sp>
        <p:nvSpPr>
          <p:cNvPr id="29699" name="标题 3"/>
          <p:cNvSpPr>
            <a:spLocks noGrp="1"/>
          </p:cNvSpPr>
          <p:nvPr>
            <p:ph type="title"/>
          </p:nvPr>
        </p:nvSpPr>
        <p:spPr>
          <a:xfrm>
            <a:off x="390525" y="163513"/>
            <a:ext cx="8362950" cy="771525"/>
          </a:xfrm>
          <a:noFill/>
          <a:ln>
            <a:noFill/>
          </a:ln>
        </p:spPr>
        <p:txBody>
          <a:bodyPr/>
          <a:p>
            <a:pPr>
              <a:buNone/>
            </a:pPr>
            <a:r>
              <a:rPr kumimoji="1" lang="en-US" altLang="zh-CN" sz="2000" dirty="0">
                <a:solidFill>
                  <a:schemeClr val="tx1"/>
                </a:solidFill>
                <a:latin typeface="华文隶书" panose="02010800040101010101" pitchFamily="2" charset="-122"/>
                <a:ea typeface="华文隶书" panose="02010800040101010101" pitchFamily="2" charset="-122"/>
                <a:cs typeface="+mj-cs"/>
              </a:rPr>
              <a:t>Linux</a:t>
            </a:r>
            <a:r>
              <a:rPr kumimoji="1" lang="zh-CN" altLang="en-US" sz="2000" dirty="0">
                <a:solidFill>
                  <a:schemeClr val="tx1"/>
                </a:solidFill>
                <a:latin typeface="华文隶书" panose="02010800040101010101" pitchFamily="2" charset="-122"/>
                <a:ea typeface="华文隶书" panose="02010800040101010101" pitchFamily="2" charset="-122"/>
                <a:cs typeface="+mj-cs"/>
              </a:rPr>
              <a:t>中虚拟地址与物理地址是如何映射的？虚拟地址又是如何布局的？ </a:t>
            </a:r>
            <a:endParaRPr kumimoji="1" lang="zh-CN" altLang="en-US" sz="2000" dirty="0">
              <a:solidFill>
                <a:schemeClr val="tx1"/>
              </a:solidFill>
              <a:latin typeface="华文隶书" panose="02010800040101010101" pitchFamily="2" charset="-122"/>
              <a:ea typeface="华文隶书" panose="02010800040101010101" pitchFamily="2" charset="-122"/>
              <a:cs typeface="+mj-cs"/>
            </a:endParaRPr>
          </a:p>
        </p:txBody>
      </p:sp>
      <p:pic>
        <p:nvPicPr>
          <p:cNvPr id="29700" name="图片 3"/>
          <p:cNvPicPr>
            <a:picLocks noChangeAspect="1"/>
          </p:cNvPicPr>
          <p:nvPr/>
        </p:nvPicPr>
        <p:blipFill>
          <a:blip r:embed="rId1"/>
          <a:stretch>
            <a:fillRect/>
          </a:stretch>
        </p:blipFill>
        <p:spPr>
          <a:xfrm>
            <a:off x="4427538" y="549275"/>
            <a:ext cx="4062412" cy="4476750"/>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100"/>
                                            </p:txEl>
                                          </p:spTgt>
                                        </p:tgtEl>
                                        <p:attrNameLst>
                                          <p:attrName>style.visibility</p:attrName>
                                        </p:attrNameLst>
                                      </p:cBhvr>
                                      <p:to>
                                        <p:strVal val="visible"/>
                                      </p:to>
                                    </p:set>
                                    <p:animEffect transition="in" filter="fade">
                                      <p:cBhvr>
                                        <p:cTn id="7" dur="500"/>
                                        <p:tgtEl>
                                          <p:spTgt spid="3">
                                            <p:txEl>
                                              <p:charRg st="0" end="10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charRg st="100" end="164"/>
                                            </p:txEl>
                                          </p:spTgt>
                                        </p:tgtEl>
                                        <p:attrNameLst>
                                          <p:attrName>style.visibility</p:attrName>
                                        </p:attrNameLst>
                                      </p:cBhvr>
                                      <p:to>
                                        <p:strVal val="visible"/>
                                      </p:to>
                                    </p:set>
                                    <p:animEffect transition="in" filter="fade">
                                      <p:cBhvr>
                                        <p:cTn id="12" dur="500"/>
                                        <p:tgtEl>
                                          <p:spTgt spid="3">
                                            <p:txEl>
                                              <p:charRg st="100" end="16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9" name="标题 3"/>
          <p:cNvSpPr>
            <a:spLocks noGrp="1"/>
          </p:cNvSpPr>
          <p:nvPr>
            <p:ph type="title"/>
          </p:nvPr>
        </p:nvSpPr>
        <p:spPr>
          <a:xfrm>
            <a:off x="390525" y="163513"/>
            <a:ext cx="8362950" cy="771525"/>
          </a:xfrm>
          <a:noFill/>
          <a:ln>
            <a:noFill/>
          </a:ln>
        </p:spPr>
        <p:txBody>
          <a:bodyPr/>
          <a:p>
            <a:pPr>
              <a:buNone/>
            </a:pPr>
            <a:r>
              <a:rPr kumimoji="1" lang="en-US" altLang="zh-CN" sz="2000" dirty="0">
                <a:solidFill>
                  <a:schemeClr val="tx1"/>
                </a:solidFill>
                <a:latin typeface="华文隶书" panose="02010800040101010101" pitchFamily="2" charset="-122"/>
                <a:ea typeface="华文隶书" panose="02010800040101010101" pitchFamily="2" charset="-122"/>
                <a:cs typeface="+mj-cs"/>
              </a:rPr>
              <a:t>Linux</a:t>
            </a:r>
            <a:r>
              <a:rPr kumimoji="1" lang="zh-CN" altLang="en-US" sz="2000" dirty="0">
                <a:solidFill>
                  <a:schemeClr val="tx1"/>
                </a:solidFill>
                <a:latin typeface="华文隶书" panose="02010800040101010101" pitchFamily="2" charset="-122"/>
                <a:ea typeface="华文隶书" panose="02010800040101010101" pitchFamily="2" charset="-122"/>
                <a:cs typeface="+mj-cs"/>
              </a:rPr>
              <a:t>中虚拟地址与物理地址是如何映射的？虚拟地址又是如何布局的？ </a:t>
            </a:r>
            <a:endParaRPr kumimoji="1" lang="zh-CN" altLang="en-US" sz="2000" dirty="0">
              <a:solidFill>
                <a:schemeClr val="tx1"/>
              </a:solidFill>
              <a:latin typeface="华文隶书" panose="02010800040101010101" pitchFamily="2" charset="-122"/>
              <a:ea typeface="华文隶书" panose="02010800040101010101" pitchFamily="2" charset="-122"/>
              <a:cs typeface="+mj-cs"/>
            </a:endParaRPr>
          </a:p>
        </p:txBody>
      </p:sp>
      <p:pic>
        <p:nvPicPr>
          <p:cNvPr id="2" name="图片 1" descr="fd9ea4a80e7c73c8f6e4c53abea2fbd"/>
          <p:cNvPicPr>
            <a:picLocks noChangeAspect="1"/>
          </p:cNvPicPr>
          <p:nvPr/>
        </p:nvPicPr>
        <p:blipFill>
          <a:blip r:embed="rId1"/>
          <a:stretch>
            <a:fillRect/>
          </a:stretch>
        </p:blipFill>
        <p:spPr>
          <a:xfrm>
            <a:off x="1043305" y="555625"/>
            <a:ext cx="7159625" cy="4267200"/>
          </a:xfrm>
          <a:prstGeom prst="rect">
            <a:avLst/>
          </a:prstGeom>
        </p:spPr>
      </p:pic>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958850"/>
            <a:ext cx="4356100" cy="3776663"/>
          </a:xfrm>
          <a:noFill/>
          <a:ln>
            <a:noFill/>
          </a:ln>
        </p:spPr>
        <p:txBody>
          <a:bodyPr/>
          <a:p>
            <a:pPr/>
            <a:r>
              <a:rPr kumimoji="1" lang="en-US" altLang="zh-CN" sz="2000" dirty="0">
                <a:solidFill>
                  <a:schemeClr val="tx1"/>
                </a:solidFill>
                <a:latin typeface="楷体" panose="02010609060101010101" pitchFamily="49" charset="-122"/>
                <a:ea typeface="楷体" panose="02010609060101010101" pitchFamily="49" charset="-122"/>
                <a:cs typeface="+mn-cs"/>
              </a:rPr>
              <a:t>64</a:t>
            </a:r>
            <a:r>
              <a:rPr kumimoji="1" lang="zh-CN" altLang="en-US" sz="2000" dirty="0">
                <a:solidFill>
                  <a:schemeClr val="tx1"/>
                </a:solidFill>
                <a:latin typeface="楷体" panose="02010609060101010101" pitchFamily="49" charset="-122"/>
                <a:ea typeface="楷体" panose="02010609060101010101" pitchFamily="49" charset="-122"/>
                <a:cs typeface="+mn-cs"/>
              </a:rPr>
              <a:t>位</a:t>
            </a:r>
            <a:r>
              <a:rPr kumimoji="1" lang="en-US" altLang="zh-CN" sz="2000" dirty="0">
                <a:solidFill>
                  <a:schemeClr val="tx1"/>
                </a:solidFill>
                <a:latin typeface="楷体" panose="02010609060101010101" pitchFamily="49" charset="-122"/>
                <a:ea typeface="楷体" panose="02010609060101010101" pitchFamily="49" charset="-122"/>
                <a:cs typeface="+mn-cs"/>
              </a:rPr>
              <a:t>Linux</a:t>
            </a:r>
            <a:r>
              <a:rPr kumimoji="1" lang="zh-CN" altLang="en-US" sz="2000" dirty="0">
                <a:solidFill>
                  <a:schemeClr val="tx1"/>
                </a:solidFill>
                <a:latin typeface="楷体" panose="02010609060101010101" pitchFamily="49" charset="-122"/>
                <a:ea typeface="楷体" panose="02010609060101010101" pitchFamily="49" charset="-122"/>
                <a:cs typeface="+mn-cs"/>
              </a:rPr>
              <a:t>虚拟内存空间整体布局如右图所示，低</a:t>
            </a:r>
            <a:r>
              <a:rPr kumimoji="1" lang="en-US" altLang="zh-CN" sz="2000" dirty="0">
                <a:solidFill>
                  <a:schemeClr val="tx1"/>
                </a:solidFill>
                <a:latin typeface="楷体" panose="02010609060101010101" pitchFamily="49" charset="-122"/>
                <a:ea typeface="楷体" panose="02010609060101010101" pitchFamily="49" charset="-122"/>
                <a:cs typeface="+mn-cs"/>
              </a:rPr>
              <a:t>128T</a:t>
            </a:r>
            <a:r>
              <a:rPr kumimoji="1" lang="zh-CN" altLang="en-US" sz="2000" dirty="0">
                <a:solidFill>
                  <a:schemeClr val="tx1"/>
                </a:solidFill>
                <a:latin typeface="楷体" panose="02010609060101010101" pitchFamily="49" charset="-122"/>
                <a:ea typeface="楷体" panose="02010609060101010101" pitchFamily="49" charset="-122"/>
                <a:cs typeface="+mn-cs"/>
              </a:rPr>
              <a:t>为进程虚拟内存空间，高</a:t>
            </a:r>
            <a:r>
              <a:rPr kumimoji="1" lang="en-US" altLang="zh-CN" sz="2000" dirty="0">
                <a:solidFill>
                  <a:schemeClr val="tx1"/>
                </a:solidFill>
                <a:latin typeface="楷体" panose="02010609060101010101" pitchFamily="49" charset="-122"/>
                <a:ea typeface="楷体" panose="02010609060101010101" pitchFamily="49" charset="-122"/>
                <a:cs typeface="+mn-cs"/>
              </a:rPr>
              <a:t>128T</a:t>
            </a:r>
            <a:r>
              <a:rPr kumimoji="1" lang="zh-CN" altLang="en-US" sz="2000" dirty="0">
                <a:solidFill>
                  <a:schemeClr val="tx1"/>
                </a:solidFill>
                <a:latin typeface="楷体" panose="02010609060101010101" pitchFamily="49" charset="-122"/>
                <a:ea typeface="楷体" panose="02010609060101010101" pitchFamily="49" charset="-122"/>
                <a:cs typeface="+mn-cs"/>
              </a:rPr>
              <a:t>为内核虚拟内存空间</a:t>
            </a:r>
            <a:r>
              <a:rPr kumimoji="1" lang="en-US" altLang="zh-CN" sz="2000" dirty="0">
                <a:solidFill>
                  <a:schemeClr val="tx1"/>
                </a:solidFill>
                <a:latin typeface="楷体" panose="02010609060101010101" pitchFamily="49" charset="-122"/>
                <a:ea typeface="楷体" panose="02010609060101010101" pitchFamily="49" charset="-122"/>
                <a:cs typeface="+mn-cs"/>
              </a:rPr>
              <a:t>,</a:t>
            </a:r>
            <a:r>
              <a:rPr kumimoji="1" lang="zh-CN" altLang="en-US" sz="2000" dirty="0">
                <a:solidFill>
                  <a:schemeClr val="tx1"/>
                </a:solidFill>
                <a:latin typeface="楷体" panose="02010609060101010101" pitchFamily="49" charset="-122"/>
                <a:ea typeface="楷体" panose="02010609060101010101" pitchFamily="49" charset="-122"/>
                <a:cs typeface="+mn-cs"/>
              </a:rPr>
              <a:t>其余的为</a:t>
            </a:r>
            <a:r>
              <a:rPr kumimoji="1" lang="en-US" altLang="zh-CN" sz="2000" dirty="0">
                <a:solidFill>
                  <a:schemeClr val="tx1"/>
                </a:solidFill>
                <a:latin typeface="楷体" panose="02010609060101010101" pitchFamily="49" charset="-122"/>
                <a:ea typeface="楷体" panose="02010609060101010101" pitchFamily="49" charset="-122"/>
                <a:cs typeface="+mn-cs"/>
              </a:rPr>
              <a:t>Canonical</a:t>
            </a:r>
            <a:r>
              <a:rPr kumimoji="1" lang="zh-CN" altLang="en-US" sz="2000" dirty="0">
                <a:solidFill>
                  <a:schemeClr val="tx1"/>
                </a:solidFill>
                <a:latin typeface="楷体" panose="02010609060101010101" pitchFamily="49" charset="-122"/>
                <a:ea typeface="楷体" panose="02010609060101010101" pitchFamily="49" charset="-122"/>
                <a:cs typeface="+mn-cs"/>
              </a:rPr>
              <a:t>地址空洞。进程虚拟内存空间又分为代码段，数据段，</a:t>
            </a:r>
            <a:r>
              <a:rPr kumimoji="1" lang="en-US" altLang="zh-CN" sz="2000" dirty="0">
                <a:solidFill>
                  <a:schemeClr val="tx1"/>
                </a:solidFill>
                <a:latin typeface="楷体" panose="02010609060101010101" pitchFamily="49" charset="-122"/>
                <a:ea typeface="楷体" panose="02010609060101010101" pitchFamily="49" charset="-122"/>
                <a:cs typeface="+mn-cs"/>
              </a:rPr>
              <a:t>BSS</a:t>
            </a:r>
            <a:r>
              <a:rPr kumimoji="1" lang="zh-CN" altLang="en-US" sz="2000" dirty="0">
                <a:solidFill>
                  <a:schemeClr val="tx1"/>
                </a:solidFill>
                <a:latin typeface="楷体" panose="02010609060101010101" pitchFamily="49" charset="-122"/>
                <a:ea typeface="楷体" panose="02010609060101010101" pitchFamily="49" charset="-122"/>
                <a:cs typeface="+mn-cs"/>
              </a:rPr>
              <a:t>段，堆，文件映射与匿名映射区，栈等部分；内核虚拟内存空间分为</a:t>
            </a:r>
            <a:r>
              <a:rPr kumimoji="1" lang="en-US" altLang="zh-CN" sz="2000" dirty="0">
                <a:solidFill>
                  <a:schemeClr val="tx1"/>
                </a:solidFill>
                <a:latin typeface="楷体" panose="02010609060101010101" pitchFamily="49" charset="-122"/>
                <a:ea typeface="楷体" panose="02010609060101010101" pitchFamily="49" charset="-122"/>
                <a:cs typeface="+mn-cs"/>
              </a:rPr>
              <a:t>64T</a:t>
            </a:r>
            <a:r>
              <a:rPr kumimoji="1" lang="zh-CN" altLang="en-US" sz="2000" dirty="0">
                <a:solidFill>
                  <a:schemeClr val="tx1"/>
                </a:solidFill>
                <a:latin typeface="楷体" panose="02010609060101010101" pitchFamily="49" charset="-122"/>
                <a:ea typeface="楷体" panose="02010609060101010101" pitchFamily="49" charset="-122"/>
                <a:cs typeface="+mn-cs"/>
              </a:rPr>
              <a:t>的直接映射区，</a:t>
            </a:r>
            <a:r>
              <a:rPr kumimoji="1" lang="en-US" altLang="zh-CN" sz="2000" dirty="0">
                <a:solidFill>
                  <a:schemeClr val="tx1"/>
                </a:solidFill>
                <a:latin typeface="楷体" panose="02010609060101010101" pitchFamily="49" charset="-122"/>
                <a:ea typeface="楷体" panose="02010609060101010101" pitchFamily="49" charset="-122"/>
                <a:cs typeface="+mn-cs"/>
              </a:rPr>
              <a:t>32T</a:t>
            </a:r>
            <a:r>
              <a:rPr kumimoji="1" lang="zh-CN" altLang="en-US" sz="2000" dirty="0">
                <a:solidFill>
                  <a:schemeClr val="tx1"/>
                </a:solidFill>
                <a:latin typeface="楷体" panose="02010609060101010101" pitchFamily="49" charset="-122"/>
                <a:ea typeface="楷体" panose="02010609060101010101" pitchFamily="49" charset="-122"/>
                <a:cs typeface="+mn-cs"/>
              </a:rPr>
              <a:t>的</a:t>
            </a:r>
            <a:r>
              <a:rPr kumimoji="1" lang="en-US" altLang="zh-CN" sz="2000" dirty="0">
                <a:solidFill>
                  <a:schemeClr val="tx1"/>
                </a:solidFill>
                <a:latin typeface="楷体" panose="02010609060101010101" pitchFamily="49" charset="-122"/>
                <a:ea typeface="楷体" panose="02010609060101010101" pitchFamily="49" charset="-122"/>
                <a:cs typeface="+mn-cs"/>
              </a:rPr>
              <a:t>vmalloc</a:t>
            </a:r>
            <a:r>
              <a:rPr kumimoji="1" lang="zh-CN" altLang="en-US" sz="2000" dirty="0">
                <a:solidFill>
                  <a:schemeClr val="tx1"/>
                </a:solidFill>
                <a:latin typeface="楷体" panose="02010609060101010101" pitchFamily="49" charset="-122"/>
                <a:ea typeface="楷体" panose="02010609060101010101" pitchFamily="49" charset="-122"/>
                <a:cs typeface="+mn-cs"/>
              </a:rPr>
              <a:t>映射区，</a:t>
            </a:r>
            <a:r>
              <a:rPr kumimoji="1" lang="en-US" altLang="zh-CN" sz="2000" dirty="0">
                <a:solidFill>
                  <a:schemeClr val="tx1"/>
                </a:solidFill>
                <a:latin typeface="楷体" panose="02010609060101010101" pitchFamily="49" charset="-122"/>
                <a:ea typeface="楷体" panose="02010609060101010101" pitchFamily="49" charset="-122"/>
                <a:cs typeface="+mn-cs"/>
              </a:rPr>
              <a:t>1T</a:t>
            </a:r>
            <a:r>
              <a:rPr kumimoji="1" lang="zh-CN" altLang="en-US" sz="2000" dirty="0">
                <a:solidFill>
                  <a:schemeClr val="tx1"/>
                </a:solidFill>
                <a:latin typeface="楷体" panose="02010609060101010101" pitchFamily="49" charset="-122"/>
                <a:ea typeface="楷体" panose="02010609060101010101" pitchFamily="49" charset="-122"/>
                <a:cs typeface="+mn-cs"/>
              </a:rPr>
              <a:t>的虚拟内存映射区和</a:t>
            </a:r>
            <a:r>
              <a:rPr kumimoji="1" lang="en-US" altLang="zh-CN" sz="2000" dirty="0">
                <a:solidFill>
                  <a:schemeClr val="tx1"/>
                </a:solidFill>
                <a:latin typeface="楷体" panose="02010609060101010101" pitchFamily="49" charset="-122"/>
                <a:ea typeface="楷体" panose="02010609060101010101" pitchFamily="49" charset="-122"/>
                <a:cs typeface="+mn-cs"/>
              </a:rPr>
              <a:t>512M</a:t>
            </a:r>
            <a:r>
              <a:rPr kumimoji="1" lang="zh-CN" altLang="en-US" sz="2000" dirty="0">
                <a:solidFill>
                  <a:schemeClr val="tx1"/>
                </a:solidFill>
                <a:latin typeface="楷体" panose="02010609060101010101" pitchFamily="49" charset="-122"/>
                <a:ea typeface="楷体" panose="02010609060101010101" pitchFamily="49" charset="-122"/>
                <a:cs typeface="+mn-cs"/>
              </a:rPr>
              <a:t>的代码段。</a:t>
            </a:r>
            <a:endParaRPr kumimoji="1" lang="zh-CN" altLang="en-US" dirty="0">
              <a:latin typeface="楷体" panose="02010609060101010101" pitchFamily="49" charset="-122"/>
              <a:ea typeface="楷体" panose="02010609060101010101" pitchFamily="49" charset="-122"/>
              <a:cs typeface="+mn-cs"/>
            </a:endParaRPr>
          </a:p>
        </p:txBody>
      </p:sp>
      <p:sp>
        <p:nvSpPr>
          <p:cNvPr id="30723" name="标题 3"/>
          <p:cNvSpPr>
            <a:spLocks noGrp="1"/>
          </p:cNvSpPr>
          <p:nvPr>
            <p:ph type="title"/>
          </p:nvPr>
        </p:nvSpPr>
        <p:spPr>
          <a:xfrm>
            <a:off x="390525" y="163513"/>
            <a:ext cx="8362950" cy="771525"/>
          </a:xfrm>
          <a:noFill/>
          <a:ln>
            <a:noFill/>
          </a:ln>
        </p:spPr>
        <p:txBody>
          <a:bodyPr/>
          <a:p>
            <a:pPr/>
            <a:r>
              <a:rPr kumimoji="1" lang="en-US" altLang="zh-CN" sz="2000" dirty="0">
                <a:solidFill>
                  <a:schemeClr val="tx1"/>
                </a:solidFill>
                <a:latin typeface="华文隶书" panose="02010800040101010101" pitchFamily="2" charset="-122"/>
                <a:ea typeface="华文隶书" panose="02010800040101010101" pitchFamily="2" charset="-122"/>
                <a:cs typeface="+mj-cs"/>
              </a:rPr>
              <a:t>Linux</a:t>
            </a:r>
            <a:r>
              <a:rPr kumimoji="1" lang="zh-CN" altLang="en-US" sz="2000" dirty="0">
                <a:solidFill>
                  <a:schemeClr val="tx1"/>
                </a:solidFill>
                <a:latin typeface="华文隶书" panose="02010800040101010101" pitchFamily="2" charset="-122"/>
                <a:ea typeface="华文隶书" panose="02010800040101010101" pitchFamily="2" charset="-122"/>
                <a:cs typeface="+mj-cs"/>
              </a:rPr>
              <a:t>中虚拟地址与物理地址是如何映射的？虚拟地址又是如何布局的？ </a:t>
            </a:r>
            <a:endParaRPr kumimoji="1" lang="zh-CN" altLang="en-US" sz="2000" dirty="0">
              <a:solidFill>
                <a:schemeClr val="tx1"/>
              </a:solidFill>
              <a:latin typeface="华文隶书" panose="02010800040101010101" pitchFamily="2" charset="-122"/>
              <a:ea typeface="华文隶书" panose="02010800040101010101" pitchFamily="2" charset="-122"/>
              <a:cs typeface="+mj-cs"/>
            </a:endParaRPr>
          </a:p>
        </p:txBody>
      </p:sp>
      <p:pic>
        <p:nvPicPr>
          <p:cNvPr id="30724" name="图片 3"/>
          <p:cNvPicPr>
            <a:picLocks noChangeAspect="1"/>
          </p:cNvPicPr>
          <p:nvPr/>
        </p:nvPicPr>
        <p:blipFill>
          <a:blip r:embed="rId1"/>
          <a:stretch>
            <a:fillRect/>
          </a:stretch>
        </p:blipFill>
        <p:spPr>
          <a:xfrm>
            <a:off x="4427538" y="549275"/>
            <a:ext cx="4062412" cy="4476750"/>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170"/>
                                            </p:txEl>
                                          </p:spTgt>
                                        </p:tgtEl>
                                        <p:attrNameLst>
                                          <p:attrName>style.visibility</p:attrName>
                                        </p:attrNameLst>
                                      </p:cBhvr>
                                      <p:to>
                                        <p:strVal val="visible"/>
                                      </p:to>
                                    </p:set>
                                    <p:animEffect transition="in" filter="fade">
                                      <p:cBhvr>
                                        <p:cTn id="7" dur="500"/>
                                        <p:tgtEl>
                                          <p:spTgt spid="3">
                                            <p:txEl>
                                              <p:charRg st="0" end="17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7950" y="-7937"/>
            <a:ext cx="1819275" cy="461963"/>
          </a:xfrm>
          <a:prstGeom prst="rect">
            <a:avLst/>
          </a:prstGeom>
          <a:noFill/>
        </p:spPr>
        <p:txBody>
          <a:bodyPr wrap="none">
            <a:spAutoFit/>
          </a:bodyPr>
          <a:lstStyle/>
          <a:p>
            <a:pPr marR="0" defTabSz="914400">
              <a:buClrTx/>
              <a:buSzTx/>
              <a:buFontTx/>
              <a:buNone/>
              <a:defRPr/>
            </a:pPr>
            <a:r>
              <a:rPr kumimoji="1" lang="en-US" altLang="zh-CN"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rPr>
              <a:t>CONTENTS</a:t>
            </a:r>
            <a:endParaRPr kumimoji="1" lang="zh-CN" altLang="en-US"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endParaRPr>
          </a:p>
        </p:txBody>
      </p:sp>
      <p:sp>
        <p:nvSpPr>
          <p:cNvPr id="31747" name="文本框 2"/>
          <p:cNvSpPr txBox="1"/>
          <p:nvPr/>
        </p:nvSpPr>
        <p:spPr>
          <a:xfrm>
            <a:off x="2268538" y="1779588"/>
            <a:ext cx="184150" cy="461962"/>
          </a:xfrm>
          <a:prstGeom prst="rect">
            <a:avLst/>
          </a:prstGeom>
          <a:noFill/>
          <a:ln w="9525">
            <a:noFill/>
          </a:ln>
        </p:spPr>
        <p:txBody>
          <a:bodyPr wrap="none">
            <a:spAutoFit/>
          </a:bodyPr>
          <a:p>
            <a:endParaRPr lang="zh-CN" altLang="en-US" dirty="0">
              <a:latin typeface="Gulim" panose="020B0600000101010101" pitchFamily="34" charset="-127"/>
            </a:endParaRPr>
          </a:p>
        </p:txBody>
      </p:sp>
      <p:sp>
        <p:nvSpPr>
          <p:cNvPr id="5" name="文本框 4"/>
          <p:cNvSpPr txBox="1"/>
          <p:nvPr/>
        </p:nvSpPr>
        <p:spPr>
          <a:xfrm>
            <a:off x="215900" y="555625"/>
            <a:ext cx="8712200" cy="3786188"/>
          </a:xfrm>
          <a:prstGeom prst="rect">
            <a:avLst/>
          </a:prstGeom>
          <a:noFill/>
        </p:spPr>
        <p:txBody>
          <a:bodyPr>
            <a:spAutoFit/>
          </a:bodyPr>
          <a:lstStyle/>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1</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xv6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2</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PGROUNDDOWN()</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函数的作⽤是什么？为何需要调⽤该函数？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3</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函数的作用是什么？有哪些可能导致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的情况？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4</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 PA2PTE(pa) | perm | PTE_V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代码的含义是什么？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5</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walk()</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函数的具体流程是什么？传入参数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int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alloc</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有何作用？</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freewalk</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PTE_V) &amp;&amp;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(PTE_R|PTE_W|PTE_X)) == 0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判断的作用是什么？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7</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中虚拟地址与物理地址是如何映射的？虚拟地址又是如何布局的？</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 </a:t>
            </a:r>
            <a:endParaRPr kumimoji="1"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latin typeface="楷体" panose="02010609060101010101" pitchFamily="49" charset="-122"/>
                <a:ea typeface="楷体" panose="02010609060101010101" pitchFamily="49" charset="-122"/>
                <a:cs typeface="+mn-cs"/>
              </a:rPr>
              <a:t>8</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的页表层次是怎样的？试以 </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64 </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位 </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X86 </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架构为例进行分析。 </a:t>
            </a:r>
            <a:endParaRPr kumimoji="1" lang="zh-CN" altLang="en-US" sz="2000" kern="1200" cap="none" spc="0" normalizeH="0" baseline="0" noProof="0" dirty="0">
              <a:latin typeface="楷体" panose="02010609060101010101" pitchFamily="49" charset="-122"/>
              <a:ea typeface="楷体" panose="02010609060101010101" pitchFamily="49" charset="-122"/>
              <a:cs typeface="+mn-cs"/>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noChangeArrowheads="1"/>
          </p:cNvSpPr>
          <p:nvPr>
            <p:ph idx="1"/>
          </p:nvPr>
        </p:nvSpPr>
        <p:spPr bwMode="auto">
          <a:xfrm>
            <a:off x="4852988" y="682625"/>
            <a:ext cx="3995738" cy="3776663"/>
          </a:xfrm>
          <a:noFill/>
        </p:spPr>
        <p:txBody>
          <a:bodyPr vert="horz" wrap="square" lIns="91440" tIns="45720" rIns="91440" bIns="45720" numCol="1" anchor="t" anchorCtr="0" compatLnSpc="1"/>
          <a:lstStyle/>
          <a:p>
            <a:pPr marL="342900" marR="0" lvl="0" indent="-342900" algn="l" defTabSz="914400" rtl="0" eaLnBrk="0" fontAlgn="base" latinLnBrk="1" hangingPunct="0">
              <a:lnSpc>
                <a:spcPct val="100000"/>
              </a:lnSpc>
              <a:spcBef>
                <a:spcPct val="20000"/>
              </a:spcBef>
              <a:spcAft>
                <a:spcPct val="0"/>
              </a:spcAft>
              <a:buClrTx/>
              <a:buSzTx/>
              <a:buFontTx/>
              <a:buChar char="•"/>
              <a:defRPr/>
            </a:pPr>
            <a:r>
              <a:rPr kumimoji="1" lang="en-US" altLang="zh-CN"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64</a:t>
            </a:r>
            <a:r>
              <a:rPr kumimoji="1" lang="zh-CN" altLang="en-US"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位</a:t>
            </a:r>
            <a:r>
              <a:rPr kumimoji="1" lang="en-US" altLang="zh-CN"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X86</a:t>
            </a:r>
            <a:r>
              <a:rPr kumimoji="1" lang="zh-CN" altLang="en-US"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架构的</a:t>
            </a:r>
            <a:r>
              <a:rPr kumimoji="1" lang="en-US" altLang="zh-CN"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Linux</a:t>
            </a:r>
            <a:r>
              <a:rPr kumimoji="1" lang="zh-CN" altLang="en-US"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系统的页表层次如左图所示，是一个四级页表结构。在</a:t>
            </a:r>
            <a:r>
              <a:rPr kumimoji="1" lang="en-US" altLang="zh-CN"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Linux</a:t>
            </a:r>
            <a:r>
              <a:rPr kumimoji="1" lang="zh-CN" altLang="en-US"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内核中把前三级页表分别称为全局页目录 </a:t>
            </a:r>
            <a:r>
              <a:rPr kumimoji="1" lang="en-US" altLang="zh-CN"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PGD</a:t>
            </a:r>
            <a:r>
              <a:rPr kumimoji="1" lang="zh-CN" altLang="en-US"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，上层页目录 </a:t>
            </a:r>
            <a:r>
              <a:rPr kumimoji="1" lang="en-US" altLang="zh-CN"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PUD</a:t>
            </a:r>
            <a:r>
              <a:rPr kumimoji="1" lang="zh-CN" altLang="en-US"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，中间页目录 </a:t>
            </a:r>
            <a:r>
              <a:rPr kumimoji="1" lang="en-US" altLang="zh-CN" sz="24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PMD</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1" hangingPunct="0">
              <a:lnSpc>
                <a:spcPct val="100000"/>
              </a:lnSpc>
              <a:spcBef>
                <a:spcPct val="20000"/>
              </a:spcBef>
              <a:spcAft>
                <a:spcPct val="0"/>
              </a:spcAft>
              <a:buClrTx/>
              <a:buSzTx/>
              <a:buFontTx/>
              <a:buNone/>
              <a:defRPr/>
            </a:pPr>
            <a:endPar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1" hangingPunct="0">
              <a:lnSpc>
                <a:spcPct val="100000"/>
              </a:lnSpc>
              <a:spcBef>
                <a:spcPct val="20000"/>
              </a:spcBef>
              <a:spcAft>
                <a:spcPct val="0"/>
              </a:spcAft>
              <a:buClrTx/>
              <a:buSzTx/>
              <a:buFontTx/>
              <a:buChar char="•"/>
              <a:defRPr/>
            </a:pPr>
            <a:endParaRPr kumimoji="1" lang="zh-CN" altLang="en-US" sz="2200" b="0" i="0" u="none" strike="noStrike" kern="0" cap="none" spc="0" normalizeH="0" baseline="0" noProof="0" dirty="0">
              <a:ln>
                <a:noFill/>
              </a:ln>
              <a:solidFill>
                <a:srgbClr val="B1C9A9"/>
              </a:solidFill>
              <a:effectLst/>
              <a:uLnTx/>
              <a:uFillTx/>
              <a:latin typeface="楷体" panose="02010609060101010101" pitchFamily="49" charset="-122"/>
              <a:ea typeface="楷体" panose="02010609060101010101" pitchFamily="49" charset="-122"/>
              <a:cs typeface="+mn-cs"/>
            </a:endParaRPr>
          </a:p>
        </p:txBody>
      </p:sp>
      <p:sp>
        <p:nvSpPr>
          <p:cNvPr id="32771" name="标题 3"/>
          <p:cNvSpPr>
            <a:spLocks noGrp="1"/>
          </p:cNvSpPr>
          <p:nvPr>
            <p:ph type="title"/>
          </p:nvPr>
        </p:nvSpPr>
        <p:spPr>
          <a:xfrm>
            <a:off x="12700" y="50800"/>
            <a:ext cx="8362950" cy="674688"/>
          </a:xfrm>
          <a:noFill/>
          <a:ln>
            <a:noFill/>
          </a:ln>
        </p:spPr>
        <p:txBody>
          <a:bodyPr/>
          <a:p>
            <a:pPr/>
            <a:r>
              <a:rPr kumimoji="1" lang="en-US" altLang="zh-CN" sz="2000" dirty="0">
                <a:solidFill>
                  <a:schemeClr val="tx1"/>
                </a:solidFill>
                <a:latin typeface="华文隶书" panose="02010800040101010101" pitchFamily="2" charset="-122"/>
                <a:ea typeface="华文隶书" panose="02010800040101010101" pitchFamily="2" charset="-122"/>
                <a:cs typeface="+mj-cs"/>
              </a:rPr>
              <a:t>Linux </a:t>
            </a:r>
            <a:r>
              <a:rPr kumimoji="1" lang="zh-CN" altLang="en-US" sz="2000" dirty="0">
                <a:solidFill>
                  <a:schemeClr val="tx1"/>
                </a:solidFill>
                <a:latin typeface="华文隶书" panose="02010800040101010101" pitchFamily="2" charset="-122"/>
                <a:ea typeface="华文隶书" panose="02010800040101010101" pitchFamily="2" charset="-122"/>
                <a:cs typeface="+mj-cs"/>
              </a:rPr>
              <a:t>的页表层次是怎样的？试以 </a:t>
            </a:r>
            <a:r>
              <a:rPr kumimoji="1" lang="en-US" altLang="zh-CN" sz="2000" dirty="0">
                <a:solidFill>
                  <a:schemeClr val="tx1"/>
                </a:solidFill>
                <a:latin typeface="华文隶书" panose="02010800040101010101" pitchFamily="2" charset="-122"/>
                <a:ea typeface="华文隶书" panose="02010800040101010101" pitchFamily="2" charset="-122"/>
                <a:cs typeface="+mj-cs"/>
              </a:rPr>
              <a:t>64 </a:t>
            </a:r>
            <a:r>
              <a:rPr kumimoji="1" lang="zh-CN" altLang="en-US" sz="2000" dirty="0">
                <a:solidFill>
                  <a:schemeClr val="tx1"/>
                </a:solidFill>
                <a:latin typeface="华文隶书" panose="02010800040101010101" pitchFamily="2" charset="-122"/>
                <a:ea typeface="华文隶书" panose="02010800040101010101" pitchFamily="2" charset="-122"/>
                <a:cs typeface="+mj-cs"/>
              </a:rPr>
              <a:t>位 </a:t>
            </a:r>
            <a:r>
              <a:rPr kumimoji="1" lang="en-US" altLang="zh-CN" sz="2000" dirty="0">
                <a:solidFill>
                  <a:schemeClr val="tx1"/>
                </a:solidFill>
                <a:latin typeface="华文隶书" panose="02010800040101010101" pitchFamily="2" charset="-122"/>
                <a:ea typeface="华文隶书" panose="02010800040101010101" pitchFamily="2" charset="-122"/>
                <a:cs typeface="+mj-cs"/>
              </a:rPr>
              <a:t>X86 </a:t>
            </a:r>
            <a:r>
              <a:rPr kumimoji="1" lang="zh-CN" altLang="en-US" sz="2000" dirty="0">
                <a:solidFill>
                  <a:schemeClr val="tx1"/>
                </a:solidFill>
                <a:latin typeface="华文隶书" panose="02010800040101010101" pitchFamily="2" charset="-122"/>
                <a:ea typeface="华文隶书" panose="02010800040101010101" pitchFamily="2" charset="-122"/>
                <a:cs typeface="+mj-cs"/>
              </a:rPr>
              <a:t>架构为例进行分析？ </a:t>
            </a:r>
            <a:endParaRPr kumimoji="1" lang="zh-CN" altLang="en-US" sz="2000" dirty="0">
              <a:solidFill>
                <a:schemeClr val="tx1"/>
              </a:solidFill>
              <a:latin typeface="华文隶书" panose="02010800040101010101" pitchFamily="2" charset="-122"/>
              <a:ea typeface="华文隶书" panose="02010800040101010101" pitchFamily="2" charset="-122"/>
              <a:cs typeface="+mj-cs"/>
            </a:endParaRPr>
          </a:p>
        </p:txBody>
      </p:sp>
      <p:pic>
        <p:nvPicPr>
          <p:cNvPr id="32772" name="图片 5"/>
          <p:cNvPicPr>
            <a:picLocks noChangeAspect="1"/>
          </p:cNvPicPr>
          <p:nvPr/>
        </p:nvPicPr>
        <p:blipFill>
          <a:blip r:embed="rId1"/>
          <a:stretch>
            <a:fillRect/>
          </a:stretch>
        </p:blipFill>
        <p:spPr>
          <a:xfrm>
            <a:off x="179388" y="417513"/>
            <a:ext cx="4651375" cy="4675187"/>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87"/>
                                            </p:txEl>
                                          </p:spTgt>
                                        </p:tgtEl>
                                        <p:attrNameLst>
                                          <p:attrName>style.visibility</p:attrName>
                                        </p:attrNameLst>
                                      </p:cBhvr>
                                      <p:to>
                                        <p:strVal val="visible"/>
                                      </p:to>
                                    </p:set>
                                    <p:animEffect transition="in" filter="fade">
                                      <p:cBhvr>
                                        <p:cTn id="7" dur="500"/>
                                        <p:tgtEl>
                                          <p:spTgt spid="3">
                                            <p:txEl>
                                              <p:charRg st="0" end="8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613275" y="682625"/>
            <a:ext cx="3846513" cy="3776663"/>
          </a:xfrm>
          <a:noFill/>
          <a:ln>
            <a:noFill/>
          </a:ln>
        </p:spPr>
        <p:txBody>
          <a:bodyPr/>
          <a:p>
            <a:pPr/>
            <a:r>
              <a:rPr kumimoji="1" lang="en-US" altLang="zh-CN" sz="2000" dirty="0">
                <a:solidFill>
                  <a:schemeClr val="tx1"/>
                </a:solidFill>
                <a:latin typeface="楷体" panose="02010609060101010101" pitchFamily="49" charset="-122"/>
                <a:ea typeface="楷体" panose="02010609060101010101" pitchFamily="49" charset="-122"/>
                <a:cs typeface="+mn-cs"/>
              </a:rPr>
              <a:t>64</a:t>
            </a:r>
            <a:r>
              <a:rPr kumimoji="1" lang="zh-CN" altLang="en-US" sz="2000" dirty="0">
                <a:solidFill>
                  <a:schemeClr val="tx1"/>
                </a:solidFill>
                <a:latin typeface="楷体" panose="02010609060101010101" pitchFamily="49" charset="-122"/>
                <a:ea typeface="楷体" panose="02010609060101010101" pitchFamily="49" charset="-122"/>
                <a:cs typeface="+mn-cs"/>
              </a:rPr>
              <a:t>位</a:t>
            </a:r>
            <a:r>
              <a:rPr kumimoji="1" lang="en-US" altLang="zh-CN" sz="2000" dirty="0">
                <a:solidFill>
                  <a:schemeClr val="tx1"/>
                </a:solidFill>
                <a:latin typeface="楷体" panose="02010609060101010101" pitchFamily="49" charset="-122"/>
                <a:ea typeface="楷体" panose="02010609060101010101" pitchFamily="49" charset="-122"/>
                <a:cs typeface="+mn-cs"/>
              </a:rPr>
              <a:t>Linux</a:t>
            </a:r>
            <a:r>
              <a:rPr kumimoji="1" lang="zh-CN" altLang="en-US" sz="2000" dirty="0">
                <a:solidFill>
                  <a:schemeClr val="tx1"/>
                </a:solidFill>
                <a:latin typeface="楷体" panose="02010609060101010101" pitchFamily="49" charset="-122"/>
                <a:ea typeface="楷体" panose="02010609060101010101" pitchFamily="49" charset="-122"/>
                <a:cs typeface="+mn-cs"/>
              </a:rPr>
              <a:t>系统中的每级页表中的 页表项都是占用 </a:t>
            </a:r>
            <a:r>
              <a:rPr kumimoji="1" lang="en-US" altLang="zh-CN" sz="2000" dirty="0">
                <a:solidFill>
                  <a:schemeClr val="tx1"/>
                </a:solidFill>
                <a:latin typeface="楷体" panose="02010609060101010101" pitchFamily="49" charset="-122"/>
                <a:ea typeface="楷体" panose="02010609060101010101" pitchFamily="49" charset="-122"/>
                <a:cs typeface="+mn-cs"/>
              </a:rPr>
              <a:t>8 </a:t>
            </a:r>
            <a:r>
              <a:rPr kumimoji="1" lang="zh-CN" altLang="en-US" sz="2000" dirty="0">
                <a:solidFill>
                  <a:schemeClr val="tx1"/>
                </a:solidFill>
                <a:latin typeface="楷体" panose="02010609060101010101" pitchFamily="49" charset="-122"/>
                <a:ea typeface="楷体" panose="02010609060101010101" pitchFamily="49" charset="-122"/>
                <a:cs typeface="+mn-cs"/>
              </a:rPr>
              <a:t>个字节，一个页大小为</a:t>
            </a:r>
            <a:r>
              <a:rPr kumimoji="1" lang="en-US" altLang="zh-CN" sz="2000" dirty="0">
                <a:solidFill>
                  <a:schemeClr val="tx1"/>
                </a:solidFill>
                <a:latin typeface="楷体" panose="02010609060101010101" pitchFamily="49" charset="-122"/>
                <a:ea typeface="楷体" panose="02010609060101010101" pitchFamily="49" charset="-122"/>
                <a:cs typeface="+mn-cs"/>
              </a:rPr>
              <a:t>4K</a:t>
            </a:r>
            <a:r>
              <a:rPr kumimoji="1" lang="zh-CN" altLang="en-US" sz="2000" dirty="0">
                <a:solidFill>
                  <a:schemeClr val="tx1"/>
                </a:solidFill>
                <a:latin typeface="楷体" panose="02010609060101010101" pitchFamily="49" charset="-122"/>
                <a:ea typeface="楷体" panose="02010609060101010101" pitchFamily="49" charset="-122"/>
                <a:cs typeface="+mn-cs"/>
              </a:rPr>
              <a:t>，所以每级页表只有</a:t>
            </a:r>
            <a:r>
              <a:rPr kumimoji="1" lang="en-US" altLang="zh-CN" sz="2000" dirty="0">
                <a:solidFill>
                  <a:schemeClr val="tx1"/>
                </a:solidFill>
                <a:latin typeface="楷体" panose="02010609060101010101" pitchFamily="49" charset="-122"/>
                <a:ea typeface="楷体" panose="02010609060101010101" pitchFamily="49" charset="-122"/>
                <a:cs typeface="+mn-cs"/>
              </a:rPr>
              <a:t>512</a:t>
            </a:r>
            <a:r>
              <a:rPr kumimoji="1" lang="zh-CN" altLang="en-US" sz="2000" dirty="0">
                <a:solidFill>
                  <a:schemeClr val="tx1"/>
                </a:solidFill>
                <a:latin typeface="楷体" panose="02010609060101010101" pitchFamily="49" charset="-122"/>
                <a:ea typeface="楷体" panose="02010609060101010101" pitchFamily="49" charset="-122"/>
                <a:cs typeface="+mn-cs"/>
              </a:rPr>
              <a:t>个页表项。在内核中使用 </a:t>
            </a:r>
            <a:r>
              <a:rPr kumimoji="1" lang="en-US" altLang="zh-CN" sz="2000" dirty="0">
                <a:solidFill>
                  <a:schemeClr val="tx1"/>
                </a:solidFill>
                <a:latin typeface="楷体" panose="02010609060101010101" pitchFamily="49" charset="-122"/>
                <a:ea typeface="楷体" panose="02010609060101010101" pitchFamily="49" charset="-122"/>
                <a:cs typeface="+mn-cs"/>
              </a:rPr>
              <a:t>PTRS_PER_PTE </a:t>
            </a:r>
            <a:r>
              <a:rPr kumimoji="1" lang="zh-CN" altLang="en-US" sz="2000" dirty="0">
                <a:solidFill>
                  <a:schemeClr val="tx1"/>
                </a:solidFill>
                <a:latin typeface="楷体" panose="02010609060101010101" pitchFamily="49" charset="-122"/>
                <a:ea typeface="楷体" panose="02010609060101010101" pitchFamily="49" charset="-122"/>
                <a:cs typeface="+mn-cs"/>
              </a:rPr>
              <a:t>常量来表示一张页表中可以容纳的 </a:t>
            </a:r>
            <a:r>
              <a:rPr kumimoji="1" lang="en-US" altLang="zh-CN" sz="2000" dirty="0">
                <a:solidFill>
                  <a:schemeClr val="tx1"/>
                </a:solidFill>
                <a:latin typeface="楷体" panose="02010609060101010101" pitchFamily="49" charset="-122"/>
                <a:ea typeface="楷体" panose="02010609060101010101" pitchFamily="49" charset="-122"/>
                <a:cs typeface="+mn-cs"/>
              </a:rPr>
              <a:t>PTE </a:t>
            </a:r>
            <a:r>
              <a:rPr kumimoji="1" lang="zh-CN" altLang="en-US" sz="2000" dirty="0">
                <a:solidFill>
                  <a:schemeClr val="tx1"/>
                </a:solidFill>
                <a:latin typeface="楷体" panose="02010609060101010101" pitchFamily="49" charset="-122"/>
                <a:ea typeface="楷体" panose="02010609060101010101" pitchFamily="49" charset="-122"/>
                <a:cs typeface="+mn-cs"/>
              </a:rPr>
              <a:t>个数，用 </a:t>
            </a:r>
            <a:r>
              <a:rPr kumimoji="1" lang="en-US" altLang="zh-CN" sz="2000" dirty="0">
                <a:solidFill>
                  <a:schemeClr val="tx1"/>
                </a:solidFill>
                <a:latin typeface="楷体" panose="02010609060101010101" pitchFamily="49" charset="-122"/>
                <a:ea typeface="楷体" panose="02010609060101010101" pitchFamily="49" charset="-122"/>
                <a:cs typeface="+mn-cs"/>
              </a:rPr>
              <a:t>PAGE_SHIFT </a:t>
            </a:r>
            <a:r>
              <a:rPr kumimoji="1" lang="zh-CN" altLang="en-US" sz="2000" dirty="0">
                <a:solidFill>
                  <a:schemeClr val="tx1"/>
                </a:solidFill>
                <a:latin typeface="楷体" panose="02010609060101010101" pitchFamily="49" charset="-122"/>
                <a:ea typeface="楷体" panose="02010609060101010101" pitchFamily="49" charset="-122"/>
                <a:cs typeface="+mn-cs"/>
              </a:rPr>
              <a:t>常量表示一个物理内存页的大小：</a:t>
            </a:r>
            <a:r>
              <a:rPr kumimoji="1" lang="en-US" altLang="zh-CN" sz="2000" dirty="0">
                <a:solidFill>
                  <a:schemeClr val="tx1"/>
                </a:solidFill>
                <a:latin typeface="楷体" panose="02010609060101010101" pitchFamily="49" charset="-122"/>
                <a:ea typeface="楷体" panose="02010609060101010101" pitchFamily="49" charset="-122"/>
                <a:cs typeface="+mn-cs"/>
              </a:rPr>
              <a:t>2^PAGE_SHIFT</a:t>
            </a:r>
            <a:r>
              <a:rPr kumimoji="1" lang="zh-CN" altLang="en-US" sz="2000" dirty="0">
                <a:solidFill>
                  <a:schemeClr val="tx1"/>
                </a:solidFill>
                <a:latin typeface="楷体" panose="02010609060101010101" pitchFamily="49" charset="-122"/>
                <a:ea typeface="楷体" panose="02010609060101010101" pitchFamily="49" charset="-122"/>
                <a:cs typeface="+mn-cs"/>
              </a:rPr>
              <a:t>，如左图所示。</a:t>
            </a:r>
            <a:endParaRPr kumimoji="1" lang="zh-CN" altLang="en-US" sz="2000" dirty="0">
              <a:solidFill>
                <a:schemeClr val="tx1"/>
              </a:solidFill>
              <a:latin typeface="楷体" panose="02010609060101010101" pitchFamily="49" charset="-122"/>
              <a:ea typeface="楷体" panose="02010609060101010101" pitchFamily="49" charset="-122"/>
              <a:cs typeface="+mn-cs"/>
            </a:endParaRPr>
          </a:p>
        </p:txBody>
      </p:sp>
      <p:sp>
        <p:nvSpPr>
          <p:cNvPr id="33795" name="标题 3"/>
          <p:cNvSpPr>
            <a:spLocks noGrp="1"/>
          </p:cNvSpPr>
          <p:nvPr>
            <p:ph type="title"/>
          </p:nvPr>
        </p:nvSpPr>
        <p:spPr>
          <a:xfrm>
            <a:off x="12700" y="50800"/>
            <a:ext cx="8362950" cy="674688"/>
          </a:xfrm>
          <a:noFill/>
          <a:ln>
            <a:noFill/>
          </a:ln>
        </p:spPr>
        <p:txBody>
          <a:bodyPr/>
          <a:p>
            <a:pPr>
              <a:buNone/>
            </a:pPr>
            <a:r>
              <a:rPr kumimoji="1" lang="en-US" altLang="zh-CN" sz="2000" dirty="0">
                <a:solidFill>
                  <a:schemeClr val="tx1"/>
                </a:solidFill>
                <a:latin typeface="华文隶书" panose="02010800040101010101" pitchFamily="2" charset="-122"/>
                <a:ea typeface="华文隶书" panose="02010800040101010101" pitchFamily="2" charset="-122"/>
                <a:cs typeface="+mj-cs"/>
              </a:rPr>
              <a:t>Linux </a:t>
            </a:r>
            <a:r>
              <a:rPr kumimoji="1" lang="zh-CN" altLang="en-US" sz="2000" dirty="0">
                <a:solidFill>
                  <a:schemeClr val="tx1"/>
                </a:solidFill>
                <a:latin typeface="华文隶书" panose="02010800040101010101" pitchFamily="2" charset="-122"/>
                <a:ea typeface="华文隶书" panose="02010800040101010101" pitchFamily="2" charset="-122"/>
                <a:cs typeface="+mj-cs"/>
              </a:rPr>
              <a:t>的页表层次是怎样的？试以 </a:t>
            </a:r>
            <a:r>
              <a:rPr kumimoji="1" lang="en-US" altLang="zh-CN" sz="2000" dirty="0">
                <a:solidFill>
                  <a:schemeClr val="tx1"/>
                </a:solidFill>
                <a:latin typeface="华文隶书" panose="02010800040101010101" pitchFamily="2" charset="-122"/>
                <a:ea typeface="华文隶书" panose="02010800040101010101" pitchFamily="2" charset="-122"/>
                <a:cs typeface="+mj-cs"/>
              </a:rPr>
              <a:t>64 </a:t>
            </a:r>
            <a:r>
              <a:rPr kumimoji="1" lang="zh-CN" altLang="en-US" sz="2000" dirty="0">
                <a:solidFill>
                  <a:schemeClr val="tx1"/>
                </a:solidFill>
                <a:latin typeface="华文隶书" panose="02010800040101010101" pitchFamily="2" charset="-122"/>
                <a:ea typeface="华文隶书" panose="02010800040101010101" pitchFamily="2" charset="-122"/>
                <a:cs typeface="+mj-cs"/>
              </a:rPr>
              <a:t>位 </a:t>
            </a:r>
            <a:r>
              <a:rPr kumimoji="1" lang="en-US" altLang="zh-CN" sz="2000" dirty="0">
                <a:solidFill>
                  <a:schemeClr val="tx1"/>
                </a:solidFill>
                <a:latin typeface="华文隶书" panose="02010800040101010101" pitchFamily="2" charset="-122"/>
                <a:ea typeface="华文隶书" panose="02010800040101010101" pitchFamily="2" charset="-122"/>
                <a:cs typeface="+mj-cs"/>
              </a:rPr>
              <a:t>X86 </a:t>
            </a:r>
            <a:r>
              <a:rPr kumimoji="1" lang="zh-CN" altLang="en-US" sz="2000" dirty="0">
                <a:solidFill>
                  <a:schemeClr val="tx1"/>
                </a:solidFill>
                <a:latin typeface="华文隶书" panose="02010800040101010101" pitchFamily="2" charset="-122"/>
                <a:ea typeface="华文隶书" panose="02010800040101010101" pitchFamily="2" charset="-122"/>
                <a:cs typeface="+mj-cs"/>
              </a:rPr>
              <a:t>架构为例进行分析？ </a:t>
            </a:r>
            <a:endParaRPr kumimoji="1" lang="zh-CN" altLang="en-US" sz="2000" dirty="0">
              <a:solidFill>
                <a:schemeClr val="tx1"/>
              </a:solidFill>
              <a:latin typeface="华文隶书" panose="02010800040101010101" pitchFamily="2" charset="-122"/>
              <a:ea typeface="华文隶书" panose="02010800040101010101" pitchFamily="2" charset="-122"/>
              <a:cs typeface="+mj-cs"/>
            </a:endParaRPr>
          </a:p>
        </p:txBody>
      </p:sp>
      <p:pic>
        <p:nvPicPr>
          <p:cNvPr id="33796" name="图片 3"/>
          <p:cNvPicPr>
            <a:picLocks noChangeAspect="1"/>
          </p:cNvPicPr>
          <p:nvPr/>
        </p:nvPicPr>
        <p:blipFill>
          <a:blip r:embed="rId1"/>
          <a:stretch>
            <a:fillRect/>
          </a:stretch>
        </p:blipFill>
        <p:spPr>
          <a:xfrm>
            <a:off x="155575" y="627063"/>
            <a:ext cx="4392613" cy="1985962"/>
          </a:xfrm>
          <a:prstGeom prst="rect">
            <a:avLst/>
          </a:prstGeom>
          <a:noFill/>
          <a:ln w="9525">
            <a:noFill/>
          </a:ln>
        </p:spPr>
      </p:pic>
      <p:pic>
        <p:nvPicPr>
          <p:cNvPr id="33797" name="图片 6"/>
          <p:cNvPicPr>
            <a:picLocks noChangeAspect="1"/>
          </p:cNvPicPr>
          <p:nvPr/>
        </p:nvPicPr>
        <p:blipFill>
          <a:blip r:embed="rId2"/>
          <a:stretch>
            <a:fillRect/>
          </a:stretch>
        </p:blipFill>
        <p:spPr>
          <a:xfrm>
            <a:off x="250825" y="2716213"/>
            <a:ext cx="3741738" cy="1676400"/>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149"/>
                                            </p:txEl>
                                          </p:spTgt>
                                        </p:tgtEl>
                                        <p:attrNameLst>
                                          <p:attrName>style.visibility</p:attrName>
                                        </p:attrNameLst>
                                      </p:cBhvr>
                                      <p:to>
                                        <p:strVal val="visible"/>
                                      </p:to>
                                    </p:set>
                                    <p:animEffect transition="in" filter="fade">
                                      <p:cBhvr>
                                        <p:cTn id="7" dur="500"/>
                                        <p:tgtEl>
                                          <p:spTgt spid="3">
                                            <p:txEl>
                                              <p:charRg st="0" end="1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292725" y="474663"/>
            <a:ext cx="3768725" cy="3752850"/>
          </a:xfrm>
          <a:noFill/>
          <a:ln>
            <a:noFill/>
          </a:ln>
        </p:spPr>
        <p:txBody>
          <a:bodyPr/>
          <a:p>
            <a:pPr/>
            <a:r>
              <a:rPr kumimoji="1" lang="zh-CN" altLang="en-US" sz="1800" dirty="0">
                <a:solidFill>
                  <a:schemeClr val="tx1"/>
                </a:solidFill>
                <a:latin typeface="楷体" panose="02010609060101010101" pitchFamily="49" charset="-122"/>
                <a:ea typeface="楷体" panose="02010609060101010101" pitchFamily="49" charset="-122"/>
                <a:cs typeface="+mn-cs"/>
              </a:rPr>
              <a:t>所以</a:t>
            </a:r>
            <a:r>
              <a:rPr kumimoji="1" lang="en-US" altLang="zh-CN" sz="1800" dirty="0">
                <a:solidFill>
                  <a:schemeClr val="tx1"/>
                </a:solidFill>
                <a:latin typeface="楷体" panose="02010609060101010101" pitchFamily="49" charset="-122"/>
                <a:ea typeface="楷体" panose="02010609060101010101" pitchFamily="49" charset="-122"/>
                <a:cs typeface="+mn-cs"/>
              </a:rPr>
              <a:t>64</a:t>
            </a:r>
            <a:r>
              <a:rPr kumimoji="1" lang="zh-CN" altLang="en-US" sz="1800" dirty="0">
                <a:solidFill>
                  <a:schemeClr val="tx1"/>
                </a:solidFill>
                <a:latin typeface="楷体" panose="02010609060101010101" pitchFamily="49" charset="-122"/>
                <a:ea typeface="楷体" panose="02010609060101010101" pitchFamily="49" charset="-122"/>
                <a:cs typeface="+mn-cs"/>
              </a:rPr>
              <a:t>位</a:t>
            </a:r>
            <a:r>
              <a:rPr kumimoji="1" lang="en-US" altLang="zh-CN" sz="1800" dirty="0">
                <a:solidFill>
                  <a:schemeClr val="tx1"/>
                </a:solidFill>
                <a:latin typeface="楷体" panose="02010609060101010101" pitchFamily="49" charset="-122"/>
                <a:ea typeface="楷体" panose="02010609060101010101" pitchFamily="49" charset="-122"/>
                <a:cs typeface="+mn-cs"/>
              </a:rPr>
              <a:t>Linux</a:t>
            </a:r>
            <a:r>
              <a:rPr kumimoji="1" lang="zh-CN" altLang="en-US" sz="1800" dirty="0">
                <a:solidFill>
                  <a:schemeClr val="tx1"/>
                </a:solidFill>
                <a:latin typeface="楷体" panose="02010609060101010101" pitchFamily="49" charset="-122"/>
                <a:ea typeface="楷体" panose="02010609060101010101" pitchFamily="49" charset="-122"/>
                <a:cs typeface="+mn-cs"/>
              </a:rPr>
              <a:t>虚拟地址字段含义以及虚拟地址到物理地址转换的一般过程如左图所示。虚拟地址的高</a:t>
            </a:r>
            <a:r>
              <a:rPr kumimoji="1" lang="en-US" altLang="zh-CN" sz="1800" dirty="0">
                <a:solidFill>
                  <a:schemeClr val="tx1"/>
                </a:solidFill>
                <a:latin typeface="楷体" panose="02010609060101010101" pitchFamily="49" charset="-122"/>
                <a:ea typeface="楷体" panose="02010609060101010101" pitchFamily="49" charset="-122"/>
                <a:cs typeface="+mn-cs"/>
              </a:rPr>
              <a:t>16</a:t>
            </a:r>
            <a:r>
              <a:rPr kumimoji="1" lang="zh-CN" altLang="en-US" sz="1800" dirty="0">
                <a:solidFill>
                  <a:schemeClr val="tx1"/>
                </a:solidFill>
                <a:latin typeface="楷体" panose="02010609060101010101" pitchFamily="49" charset="-122"/>
                <a:ea typeface="楷体" panose="02010609060101010101" pitchFamily="49" charset="-122"/>
                <a:cs typeface="+mn-cs"/>
              </a:rPr>
              <a:t>位则用来区分进程虚拟内存空间和内核虚拟内存空间。</a:t>
            </a:r>
            <a:endParaRPr kumimoji="1" lang="en-US" altLang="zh-CN" sz="1800" dirty="0">
              <a:solidFill>
                <a:schemeClr val="tx1"/>
              </a:solidFill>
              <a:latin typeface="楷体" panose="02010609060101010101" pitchFamily="49" charset="-122"/>
              <a:ea typeface="楷体" panose="02010609060101010101" pitchFamily="49" charset="-122"/>
              <a:cs typeface="+mn-cs"/>
            </a:endParaRPr>
          </a:p>
          <a:p>
            <a:pPr/>
            <a:r>
              <a:rPr kumimoji="1" lang="zh-CN" altLang="en-US" sz="1800" dirty="0">
                <a:solidFill>
                  <a:schemeClr val="tx1"/>
                </a:solidFill>
                <a:latin typeface="楷体" panose="02010609060101010101" pitchFamily="49" charset="-122"/>
                <a:ea typeface="楷体" panose="02010609060101010101" pitchFamily="49" charset="-122"/>
                <a:cs typeface="+mn-cs"/>
              </a:rPr>
              <a:t>但存在特殊情况，当</a:t>
            </a:r>
            <a:r>
              <a:rPr kumimoji="1" lang="en-US" altLang="zh-CN" sz="1800" dirty="0">
                <a:solidFill>
                  <a:schemeClr val="tx1"/>
                </a:solidFill>
                <a:latin typeface="楷体" panose="02010609060101010101" pitchFamily="49" charset="-122"/>
                <a:ea typeface="楷体" panose="02010609060101010101" pitchFamily="49" charset="-122"/>
                <a:cs typeface="+mn-cs"/>
              </a:rPr>
              <a:t>64</a:t>
            </a:r>
            <a:r>
              <a:rPr kumimoji="1" lang="zh-CN" altLang="en-US" sz="1800" dirty="0">
                <a:solidFill>
                  <a:schemeClr val="tx1"/>
                </a:solidFill>
                <a:latin typeface="楷体" panose="02010609060101010101" pitchFamily="49" charset="-122"/>
                <a:ea typeface="楷体" panose="02010609060101010101" pitchFamily="49" charset="-122"/>
                <a:cs typeface="+mn-cs"/>
              </a:rPr>
              <a:t>位 </a:t>
            </a:r>
            <a:r>
              <a:rPr kumimoji="1" lang="en-US" altLang="zh-CN" sz="1800" dirty="0">
                <a:solidFill>
                  <a:schemeClr val="tx1"/>
                </a:solidFill>
                <a:latin typeface="楷体" panose="02010609060101010101" pitchFamily="49" charset="-122"/>
                <a:ea typeface="楷体" panose="02010609060101010101" pitchFamily="49" charset="-122"/>
                <a:cs typeface="+mn-cs"/>
              </a:rPr>
              <a:t>PDE </a:t>
            </a:r>
            <a:r>
              <a:rPr kumimoji="1" lang="zh-CN" altLang="en-US" sz="1800" dirty="0">
                <a:solidFill>
                  <a:schemeClr val="tx1"/>
                </a:solidFill>
                <a:latin typeface="楷体" panose="02010609060101010101" pitchFamily="49" charset="-122"/>
                <a:ea typeface="楷体" panose="02010609060101010101" pitchFamily="49" charset="-122"/>
                <a:cs typeface="+mn-cs"/>
              </a:rPr>
              <a:t>的</a:t>
            </a:r>
            <a:r>
              <a:rPr kumimoji="1" lang="en-US" altLang="zh-CN" sz="1800" dirty="0">
                <a:solidFill>
                  <a:schemeClr val="tx1"/>
                </a:solidFill>
                <a:latin typeface="楷体" panose="02010609060101010101" pitchFamily="49" charset="-122"/>
                <a:ea typeface="楷体" panose="02010609060101010101" pitchFamily="49" charset="-122"/>
                <a:cs typeface="+mn-cs"/>
              </a:rPr>
              <a:t>PS</a:t>
            </a:r>
            <a:r>
              <a:rPr kumimoji="1" lang="zh-CN" altLang="en-US" sz="1800" dirty="0">
                <a:solidFill>
                  <a:schemeClr val="tx1"/>
                </a:solidFill>
                <a:latin typeface="楷体" panose="02010609060101010101" pitchFamily="49" charset="-122"/>
                <a:ea typeface="楷体" panose="02010609060101010101" pitchFamily="49" charset="-122"/>
                <a:cs typeface="+mn-cs"/>
              </a:rPr>
              <a:t>比特位为</a:t>
            </a:r>
            <a:r>
              <a:rPr kumimoji="1" lang="en-US" altLang="zh-CN" sz="1800" dirty="0">
                <a:solidFill>
                  <a:schemeClr val="tx1"/>
                </a:solidFill>
                <a:latin typeface="楷体" panose="02010609060101010101" pitchFamily="49" charset="-122"/>
                <a:ea typeface="楷体" panose="02010609060101010101" pitchFamily="49" charset="-122"/>
                <a:cs typeface="+mn-cs"/>
              </a:rPr>
              <a:t>1</a:t>
            </a:r>
            <a:r>
              <a:rPr kumimoji="1" lang="zh-CN" altLang="en-US" sz="1800" dirty="0">
                <a:solidFill>
                  <a:schemeClr val="tx1"/>
                </a:solidFill>
                <a:latin typeface="楷体" panose="02010609060101010101" pitchFamily="49" charset="-122"/>
                <a:ea typeface="楷体" panose="02010609060101010101" pitchFamily="49" charset="-122"/>
                <a:cs typeface="+mn-cs"/>
              </a:rPr>
              <a:t>时，该 </a:t>
            </a:r>
            <a:r>
              <a:rPr kumimoji="1" lang="en-US" altLang="zh-CN" sz="1800" dirty="0">
                <a:solidFill>
                  <a:schemeClr val="tx1"/>
                </a:solidFill>
                <a:latin typeface="楷体" panose="02010609060101010101" pitchFamily="49" charset="-122"/>
                <a:ea typeface="楷体" panose="02010609060101010101" pitchFamily="49" charset="-122"/>
                <a:cs typeface="+mn-cs"/>
              </a:rPr>
              <a:t>PDE </a:t>
            </a:r>
            <a:r>
              <a:rPr kumimoji="1" lang="zh-CN" altLang="en-US" sz="1800" dirty="0">
                <a:solidFill>
                  <a:schemeClr val="tx1"/>
                </a:solidFill>
                <a:latin typeface="楷体" panose="02010609060101010101" pitchFamily="49" charset="-122"/>
                <a:ea typeface="楷体" panose="02010609060101010101" pitchFamily="49" charset="-122"/>
                <a:cs typeface="+mn-cs"/>
              </a:rPr>
              <a:t>指向的就是一个内存大页，对于 </a:t>
            </a:r>
            <a:r>
              <a:rPr kumimoji="1" lang="en-US" altLang="zh-CN" sz="1800" dirty="0">
                <a:solidFill>
                  <a:schemeClr val="tx1"/>
                </a:solidFill>
                <a:latin typeface="楷体" panose="02010609060101010101" pitchFamily="49" charset="-122"/>
                <a:ea typeface="楷体" panose="02010609060101010101" pitchFamily="49" charset="-122"/>
                <a:cs typeface="+mn-cs"/>
              </a:rPr>
              <a:t>PMD </a:t>
            </a:r>
            <a:r>
              <a:rPr kumimoji="1" lang="zh-CN" altLang="en-US" sz="1800" dirty="0">
                <a:solidFill>
                  <a:schemeClr val="tx1"/>
                </a:solidFill>
                <a:latin typeface="楷体" panose="02010609060101010101" pitchFamily="49" charset="-122"/>
                <a:ea typeface="楷体" panose="02010609060101010101" pitchFamily="49" charset="-122"/>
                <a:cs typeface="+mn-cs"/>
              </a:rPr>
              <a:t>中的页目录项而言，它指向的是一张 </a:t>
            </a:r>
            <a:r>
              <a:rPr kumimoji="1" lang="en-US" altLang="zh-CN" sz="1800" dirty="0">
                <a:solidFill>
                  <a:schemeClr val="tx1"/>
                </a:solidFill>
                <a:latin typeface="楷体" panose="02010609060101010101" pitchFamily="49" charset="-122"/>
                <a:ea typeface="楷体" panose="02010609060101010101" pitchFamily="49" charset="-122"/>
                <a:cs typeface="+mn-cs"/>
              </a:rPr>
              <a:t>2M </a:t>
            </a:r>
            <a:r>
              <a:rPr kumimoji="1" lang="zh-CN" altLang="en-US" sz="1800" dirty="0">
                <a:solidFill>
                  <a:schemeClr val="tx1"/>
                </a:solidFill>
                <a:latin typeface="楷体" panose="02010609060101010101" pitchFamily="49" charset="-122"/>
                <a:ea typeface="楷体" panose="02010609060101010101" pitchFamily="49" charset="-122"/>
                <a:cs typeface="+mn-cs"/>
              </a:rPr>
              <a:t>大小的物理内存大页，对于 </a:t>
            </a:r>
            <a:r>
              <a:rPr kumimoji="1" lang="en-US" altLang="zh-CN" sz="1800" dirty="0">
                <a:solidFill>
                  <a:schemeClr val="tx1"/>
                </a:solidFill>
                <a:latin typeface="楷体" panose="02010609060101010101" pitchFamily="49" charset="-122"/>
                <a:ea typeface="楷体" panose="02010609060101010101" pitchFamily="49" charset="-122"/>
                <a:cs typeface="+mn-cs"/>
              </a:rPr>
              <a:t>PUD </a:t>
            </a:r>
            <a:r>
              <a:rPr kumimoji="1" lang="zh-CN" altLang="en-US" sz="1800" dirty="0">
                <a:solidFill>
                  <a:schemeClr val="tx1"/>
                </a:solidFill>
                <a:latin typeface="楷体" panose="02010609060101010101" pitchFamily="49" charset="-122"/>
                <a:ea typeface="楷体" panose="02010609060101010101" pitchFamily="49" charset="-122"/>
                <a:cs typeface="+mn-cs"/>
              </a:rPr>
              <a:t>中的页目录项而言，它指向的是一张 </a:t>
            </a:r>
            <a:r>
              <a:rPr kumimoji="1" lang="en-US" altLang="zh-CN" sz="1800" dirty="0">
                <a:solidFill>
                  <a:schemeClr val="tx1"/>
                </a:solidFill>
                <a:latin typeface="楷体" panose="02010609060101010101" pitchFamily="49" charset="-122"/>
                <a:ea typeface="楷体" panose="02010609060101010101" pitchFamily="49" charset="-122"/>
                <a:cs typeface="+mn-cs"/>
              </a:rPr>
              <a:t>1G </a:t>
            </a:r>
            <a:r>
              <a:rPr kumimoji="1" lang="zh-CN" altLang="en-US" sz="1800" dirty="0">
                <a:solidFill>
                  <a:schemeClr val="tx1"/>
                </a:solidFill>
                <a:latin typeface="楷体" panose="02010609060101010101" pitchFamily="49" charset="-122"/>
                <a:ea typeface="楷体" panose="02010609060101010101" pitchFamily="49" charset="-122"/>
                <a:cs typeface="+mn-cs"/>
              </a:rPr>
              <a:t>大小的物理内存大页。</a:t>
            </a:r>
            <a:endParaRPr kumimoji="1" lang="zh-CN" altLang="en-US" sz="1800" dirty="0">
              <a:solidFill>
                <a:schemeClr val="tx1"/>
              </a:solidFill>
              <a:latin typeface="楷体" panose="02010609060101010101" pitchFamily="49" charset="-122"/>
              <a:ea typeface="楷体" panose="02010609060101010101" pitchFamily="49" charset="-122"/>
              <a:cs typeface="+mn-cs"/>
            </a:endParaRPr>
          </a:p>
        </p:txBody>
      </p:sp>
      <p:sp>
        <p:nvSpPr>
          <p:cNvPr id="34819" name="标题 3"/>
          <p:cNvSpPr>
            <a:spLocks noGrp="1"/>
          </p:cNvSpPr>
          <p:nvPr>
            <p:ph type="title"/>
          </p:nvPr>
        </p:nvSpPr>
        <p:spPr>
          <a:xfrm>
            <a:off x="12700" y="50800"/>
            <a:ext cx="8362950" cy="674688"/>
          </a:xfrm>
          <a:noFill/>
          <a:ln>
            <a:noFill/>
          </a:ln>
        </p:spPr>
        <p:txBody>
          <a:bodyPr/>
          <a:p>
            <a:pPr>
              <a:buNone/>
            </a:pPr>
            <a:r>
              <a:rPr kumimoji="1" lang="en-US" altLang="zh-CN" sz="2000" dirty="0">
                <a:solidFill>
                  <a:schemeClr val="tx1"/>
                </a:solidFill>
                <a:latin typeface="华文隶书" panose="02010800040101010101" pitchFamily="2" charset="-122"/>
                <a:ea typeface="华文隶书" panose="02010800040101010101" pitchFamily="2" charset="-122"/>
                <a:cs typeface="+mj-cs"/>
              </a:rPr>
              <a:t>Linux </a:t>
            </a:r>
            <a:r>
              <a:rPr kumimoji="1" lang="zh-CN" altLang="en-US" sz="2000" dirty="0">
                <a:solidFill>
                  <a:schemeClr val="tx1"/>
                </a:solidFill>
                <a:latin typeface="华文隶书" panose="02010800040101010101" pitchFamily="2" charset="-122"/>
                <a:ea typeface="华文隶书" panose="02010800040101010101" pitchFamily="2" charset="-122"/>
                <a:cs typeface="+mj-cs"/>
              </a:rPr>
              <a:t>的页表层次是怎样的？试以 </a:t>
            </a:r>
            <a:r>
              <a:rPr kumimoji="1" lang="en-US" altLang="zh-CN" sz="2000" dirty="0">
                <a:solidFill>
                  <a:schemeClr val="tx1"/>
                </a:solidFill>
                <a:latin typeface="华文隶书" panose="02010800040101010101" pitchFamily="2" charset="-122"/>
                <a:ea typeface="华文隶书" panose="02010800040101010101" pitchFamily="2" charset="-122"/>
                <a:cs typeface="+mj-cs"/>
              </a:rPr>
              <a:t>64 </a:t>
            </a:r>
            <a:r>
              <a:rPr kumimoji="1" lang="zh-CN" altLang="en-US" sz="2000" dirty="0">
                <a:solidFill>
                  <a:schemeClr val="tx1"/>
                </a:solidFill>
                <a:latin typeface="华文隶书" panose="02010800040101010101" pitchFamily="2" charset="-122"/>
                <a:ea typeface="华文隶书" panose="02010800040101010101" pitchFamily="2" charset="-122"/>
                <a:cs typeface="+mj-cs"/>
              </a:rPr>
              <a:t>位 </a:t>
            </a:r>
            <a:r>
              <a:rPr kumimoji="1" lang="en-US" altLang="zh-CN" sz="2000" dirty="0">
                <a:solidFill>
                  <a:schemeClr val="tx1"/>
                </a:solidFill>
                <a:latin typeface="华文隶书" panose="02010800040101010101" pitchFamily="2" charset="-122"/>
                <a:ea typeface="华文隶书" panose="02010800040101010101" pitchFamily="2" charset="-122"/>
                <a:cs typeface="+mj-cs"/>
              </a:rPr>
              <a:t>X86 </a:t>
            </a:r>
            <a:r>
              <a:rPr kumimoji="1" lang="zh-CN" altLang="en-US" sz="2000" dirty="0">
                <a:solidFill>
                  <a:schemeClr val="tx1"/>
                </a:solidFill>
                <a:latin typeface="华文隶书" panose="02010800040101010101" pitchFamily="2" charset="-122"/>
                <a:ea typeface="华文隶书" panose="02010800040101010101" pitchFamily="2" charset="-122"/>
                <a:cs typeface="+mj-cs"/>
              </a:rPr>
              <a:t>架构为例进行分析？ </a:t>
            </a:r>
            <a:endParaRPr kumimoji="1" lang="zh-CN" altLang="en-US" sz="2000" dirty="0">
              <a:solidFill>
                <a:schemeClr val="tx1"/>
              </a:solidFill>
              <a:latin typeface="华文隶书" panose="02010800040101010101" pitchFamily="2" charset="-122"/>
              <a:ea typeface="华文隶书" panose="02010800040101010101" pitchFamily="2" charset="-122"/>
              <a:cs typeface="+mj-cs"/>
            </a:endParaRPr>
          </a:p>
        </p:txBody>
      </p:sp>
      <p:pic>
        <p:nvPicPr>
          <p:cNvPr id="34820" name="图片 4"/>
          <p:cNvPicPr>
            <a:picLocks noChangeAspect="1"/>
          </p:cNvPicPr>
          <p:nvPr/>
        </p:nvPicPr>
        <p:blipFill>
          <a:blip r:embed="rId1"/>
          <a:stretch>
            <a:fillRect/>
          </a:stretch>
        </p:blipFill>
        <p:spPr>
          <a:xfrm>
            <a:off x="350838" y="2620963"/>
            <a:ext cx="3768725" cy="2206625"/>
          </a:xfrm>
          <a:prstGeom prst="rect">
            <a:avLst/>
          </a:prstGeom>
          <a:noFill/>
          <a:ln w="9525">
            <a:noFill/>
          </a:ln>
        </p:spPr>
      </p:pic>
      <p:pic>
        <p:nvPicPr>
          <p:cNvPr id="34821" name="图片 7"/>
          <p:cNvPicPr>
            <a:picLocks noChangeAspect="1"/>
          </p:cNvPicPr>
          <p:nvPr/>
        </p:nvPicPr>
        <p:blipFill>
          <a:blip r:embed="rId2"/>
          <a:stretch>
            <a:fillRect/>
          </a:stretch>
        </p:blipFill>
        <p:spPr>
          <a:xfrm>
            <a:off x="323850" y="454025"/>
            <a:ext cx="4787900" cy="2068513"/>
          </a:xfrm>
          <a:prstGeom prst="rect">
            <a:avLst/>
          </a:prstGeom>
          <a:noFill/>
          <a:ln w="9525">
            <a:noFill/>
          </a:ln>
        </p:spPr>
      </p:pic>
      <p:pic>
        <p:nvPicPr>
          <p:cNvPr id="34822" name="Picture 4"/>
          <p:cNvPicPr>
            <a:picLocks noChangeAspect="1"/>
          </p:cNvPicPr>
          <p:nvPr/>
        </p:nvPicPr>
        <p:blipFill>
          <a:blip r:embed="rId3"/>
          <a:stretch>
            <a:fillRect/>
          </a:stretch>
        </p:blipFill>
        <p:spPr>
          <a:xfrm>
            <a:off x="4144963" y="4278313"/>
            <a:ext cx="4916487" cy="411162"/>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75"/>
                                            </p:txEl>
                                          </p:spTgt>
                                        </p:tgtEl>
                                        <p:attrNameLst>
                                          <p:attrName>style.visibility</p:attrName>
                                        </p:attrNameLst>
                                      </p:cBhvr>
                                      <p:to>
                                        <p:strVal val="visible"/>
                                      </p:to>
                                    </p:set>
                                    <p:animEffect transition="in" filter="fade">
                                      <p:cBhvr>
                                        <p:cTn id="7" dur="500"/>
                                        <p:tgtEl>
                                          <p:spTgt spid="3">
                                            <p:txEl>
                                              <p:charRg st="0" end="7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charRg st="75" end="195"/>
                                            </p:txEl>
                                          </p:spTgt>
                                        </p:tgtEl>
                                        <p:attrNameLst>
                                          <p:attrName>style.visibility</p:attrName>
                                        </p:attrNameLst>
                                      </p:cBhvr>
                                      <p:to>
                                        <p:strVal val="visible"/>
                                      </p:to>
                                    </p:set>
                                    <p:animEffect transition="in" filter="fade">
                                      <p:cBhvr>
                                        <p:cTn id="12" dur="500"/>
                                        <p:tgtEl>
                                          <p:spTgt spid="3">
                                            <p:txEl>
                                              <p:charRg st="75" end="1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E7EFF2"/>
        </a:solidFill>
        <a:effectLst/>
      </p:bgPr>
    </p:bg>
    <p:spTree>
      <p:nvGrpSpPr>
        <p:cNvPr id="1" name=""/>
        <p:cNvGrpSpPr/>
        <p:nvPr/>
      </p:nvGrpSpPr>
      <p:grpSpPr/>
      <p:sp>
        <p:nvSpPr>
          <p:cNvPr id="5" name="矩形 4"/>
          <p:cNvSpPr/>
          <p:nvPr/>
        </p:nvSpPr>
        <p:spPr>
          <a:xfrm>
            <a:off x="0" y="3054350"/>
            <a:ext cx="9144000" cy="33338"/>
          </a:xfrm>
          <a:prstGeom prst="rect">
            <a:avLst/>
          </a:prstGeom>
          <a:solidFill>
            <a:srgbClr val="000099"/>
          </a:solidFill>
          <a:ln>
            <a:noFill/>
          </a:ln>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dirty="0">
              <a:ln>
                <a:solidFill>
                  <a:schemeClr val="tx2">
                    <a:lumMod val="60000"/>
                    <a:lumOff val="40000"/>
                  </a:schemeClr>
                </a:solidFill>
              </a:ln>
              <a:solidFill>
                <a:schemeClr val="tx2"/>
              </a:solidFill>
              <a:effectLst/>
              <a:uLnTx/>
              <a:uFillTx/>
              <a:latin typeface="+mn-lt"/>
              <a:ea typeface="+mn-ea"/>
              <a:cs typeface="+mn-cs"/>
            </a:endParaRPr>
          </a:p>
        </p:txBody>
      </p:sp>
      <p:sp>
        <p:nvSpPr>
          <p:cNvPr id="35843" name="TextBox 6"/>
          <p:cNvSpPr txBox="1"/>
          <p:nvPr/>
        </p:nvSpPr>
        <p:spPr>
          <a:xfrm>
            <a:off x="2286000" y="3786188"/>
            <a:ext cx="2928938" cy="646112"/>
          </a:xfrm>
          <a:prstGeom prst="rect">
            <a:avLst/>
          </a:prstGeom>
          <a:noFill/>
          <a:ln w="9525">
            <a:noFill/>
          </a:ln>
        </p:spPr>
        <p:txBody>
          <a:bodyPr>
            <a:spAutoFit/>
          </a:bodyPr>
          <a:p>
            <a:pPr algn="ctr" eaLnBrk="1" latinLnBrk="1" hangingPunct="1"/>
            <a:r>
              <a:rPr lang="en-US" altLang="zh-CN" sz="3600" dirty="0">
                <a:solidFill>
                  <a:srgbClr val="C00000"/>
                </a:solidFill>
                <a:latin typeface="Arial Black" panose="020B0A04020102020204" pitchFamily="34" charset="0"/>
                <a:ea typeface="黑体" panose="02010609060101010101" pitchFamily="49" charset="-122"/>
              </a:rPr>
              <a:t>THANKS</a:t>
            </a:r>
            <a:endParaRPr lang="zh-CN" altLang="en-US" sz="3600" dirty="0">
              <a:solidFill>
                <a:srgbClr val="C00000"/>
              </a:solidFill>
              <a:latin typeface="Arial Black" panose="020B0A04020102020204" pitchFamily="34" charset="0"/>
              <a:ea typeface="黑体" panose="02010609060101010101" pitchFamily="49" charset="-122"/>
            </a:endParaRPr>
          </a:p>
        </p:txBody>
      </p:sp>
      <p:pic>
        <p:nvPicPr>
          <p:cNvPr id="35844" name="图片 10" descr="笔墨纸砚－周韧林.jpg"/>
          <p:cNvPicPr>
            <a:picLocks noChangeAspect="1"/>
          </p:cNvPicPr>
          <p:nvPr/>
        </p:nvPicPr>
        <p:blipFill>
          <a:blip r:embed="rId1"/>
          <a:stretch>
            <a:fillRect/>
          </a:stretch>
        </p:blipFill>
        <p:spPr>
          <a:xfrm>
            <a:off x="0" y="0"/>
            <a:ext cx="9144000" cy="3311525"/>
          </a:xfrm>
          <a:prstGeom prst="rect">
            <a:avLst/>
          </a:prstGeom>
          <a:noFill/>
          <a:ln w="9525">
            <a:noFill/>
          </a:ln>
        </p:spPr>
      </p:pic>
      <p:pic>
        <p:nvPicPr>
          <p:cNvPr id="35845" name="图片 6" descr="竖版组合logo——透明.png"/>
          <p:cNvPicPr>
            <a:picLocks noChangeAspect="1"/>
          </p:cNvPicPr>
          <p:nvPr/>
        </p:nvPicPr>
        <p:blipFill>
          <a:blip r:embed="rId2"/>
          <a:stretch>
            <a:fillRect/>
          </a:stretch>
        </p:blipFill>
        <p:spPr>
          <a:xfrm>
            <a:off x="7215188" y="3786188"/>
            <a:ext cx="1714500" cy="950912"/>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标题 3"/>
          <p:cNvSpPr>
            <a:spLocks noGrp="1"/>
          </p:cNvSpPr>
          <p:nvPr>
            <p:ph type="title"/>
          </p:nvPr>
        </p:nvSpPr>
        <p:spPr>
          <a:xfrm>
            <a:off x="620713" y="120650"/>
            <a:ext cx="7902575" cy="579438"/>
          </a:xfrm>
          <a:noFill/>
          <a:ln>
            <a:noFill/>
          </a:ln>
        </p:spPr>
        <p:txBody>
          <a:bodyPr/>
          <a:p>
            <a:pPr/>
            <a:r>
              <a:rPr kumimoji="1" lang="en-US" altLang="zh-CN" sz="2800" dirty="0">
                <a:solidFill>
                  <a:schemeClr val="tx1"/>
                </a:solidFill>
                <a:latin typeface="华文隶书" panose="02010800040101010101" pitchFamily="2" charset="-122"/>
                <a:ea typeface="华文隶书" panose="02010800040101010101" pitchFamily="2" charset="-122"/>
                <a:cs typeface="+mj-cs"/>
              </a:rPr>
              <a:t>XV6 </a:t>
            </a:r>
            <a:r>
              <a:rPr kumimoji="1" lang="zh-CN" altLang="en-US" sz="2800" dirty="0">
                <a:solidFill>
                  <a:schemeClr val="tx1"/>
                </a:solidFill>
                <a:latin typeface="华文隶书" panose="02010800040101010101" pitchFamily="2" charset="-122"/>
                <a:ea typeface="华文隶书" panose="02010800040101010101" pitchFamily="2" charset="-122"/>
                <a:cs typeface="+mj-cs"/>
              </a:rPr>
              <a:t>中虚拟地址与物理地址是如何映射的？</a:t>
            </a:r>
            <a:endParaRPr kumimoji="1" lang="zh-CN" altLang="en-US" sz="2800" dirty="0">
              <a:solidFill>
                <a:schemeClr val="tx1"/>
              </a:solidFill>
              <a:latin typeface="华文隶书" panose="02010800040101010101" pitchFamily="2" charset="-122"/>
              <a:ea typeface="华文隶书" panose="02010800040101010101" pitchFamily="2" charset="-122"/>
              <a:cs typeface="+mj-cs"/>
            </a:endParaRPr>
          </a:p>
        </p:txBody>
      </p:sp>
      <p:sp>
        <p:nvSpPr>
          <p:cNvPr id="5" name="内容占位符 4"/>
          <p:cNvSpPr>
            <a:spLocks noGrp="1"/>
          </p:cNvSpPr>
          <p:nvPr>
            <p:ph idx="1"/>
          </p:nvPr>
        </p:nvSpPr>
        <p:spPr>
          <a:xfrm>
            <a:off x="446088" y="1268413"/>
            <a:ext cx="4114800" cy="2813050"/>
          </a:xfrm>
          <a:noFill/>
          <a:ln>
            <a:noFill/>
          </a:ln>
        </p:spPr>
        <p:txBody>
          <a:bodyPr/>
          <a:p>
            <a:pPr/>
            <a:r>
              <a:rPr kumimoji="1" lang="en-US" altLang="zh-CN" sz="1800" dirty="0">
                <a:solidFill>
                  <a:schemeClr val="tx1"/>
                </a:solidFill>
                <a:latin typeface="楷体" panose="02010609060101010101" pitchFamily="49" charset="-122"/>
                <a:ea typeface="楷体" panose="02010609060101010101" pitchFamily="49" charset="-122"/>
                <a:cs typeface="+mn-cs"/>
              </a:rPr>
              <a:t>walkaddr():</a:t>
            </a:r>
            <a:r>
              <a:rPr kumimoji="1" lang="zh-CN" altLang="en-US" sz="1800" dirty="0">
                <a:solidFill>
                  <a:schemeClr val="tx1"/>
                </a:solidFill>
                <a:latin typeface="楷体" panose="02010609060101010101" pitchFamily="49" charset="-122"/>
                <a:ea typeface="楷体" panose="02010609060101010101" pitchFamily="49" charset="-122"/>
                <a:cs typeface="+mn-cs"/>
              </a:rPr>
              <a:t>输入页表项的虚拟地址，返回其物理地址。其要求虚拟地址不能大于最大值，返回的物理地址不能是 </a:t>
            </a:r>
            <a:r>
              <a:rPr kumimoji="1" lang="en-US" altLang="zh-CN" sz="1800" dirty="0">
                <a:solidFill>
                  <a:schemeClr val="tx1"/>
                </a:solidFill>
                <a:latin typeface="楷体" panose="02010609060101010101" pitchFamily="49" charset="-122"/>
                <a:ea typeface="楷体" panose="02010609060101010101" pitchFamily="49" charset="-122"/>
                <a:cs typeface="+mn-cs"/>
              </a:rPr>
              <a:t>0</a:t>
            </a:r>
            <a:r>
              <a:rPr kumimoji="1" lang="zh-CN" altLang="en-US" sz="1800" dirty="0">
                <a:solidFill>
                  <a:schemeClr val="tx1"/>
                </a:solidFill>
                <a:latin typeface="楷体" panose="02010609060101010101" pitchFamily="49" charset="-122"/>
                <a:ea typeface="楷体" panose="02010609060101010101" pitchFamily="49" charset="-122"/>
                <a:cs typeface="+mn-cs"/>
              </a:rPr>
              <a:t>、必须有效且是用户可用的。</a:t>
            </a:r>
            <a:endParaRPr kumimoji="1" lang="en-US" altLang="zh-CN" sz="1800" dirty="0">
              <a:solidFill>
                <a:schemeClr val="tx1"/>
              </a:solidFill>
              <a:latin typeface="楷体" panose="02010609060101010101" pitchFamily="49" charset="-122"/>
              <a:ea typeface="楷体" panose="02010609060101010101" pitchFamily="49" charset="-122"/>
              <a:cs typeface="+mn-cs"/>
            </a:endParaRPr>
          </a:p>
          <a:p>
            <a:pPr/>
            <a:r>
              <a:rPr kumimoji="1" lang="zh-CN" altLang="en-US" sz="1800" dirty="0">
                <a:solidFill>
                  <a:schemeClr val="tx1"/>
                </a:solidFill>
                <a:latin typeface="楷体" panose="02010609060101010101" pitchFamily="49" charset="-122"/>
                <a:ea typeface="楷体" panose="02010609060101010101" pitchFamily="49" charset="-122"/>
                <a:cs typeface="+mn-cs"/>
              </a:rPr>
              <a:t>其中调用了 </a:t>
            </a:r>
            <a:r>
              <a:rPr kumimoji="1" lang="en-US" altLang="zh-CN" sz="1800" dirty="0">
                <a:solidFill>
                  <a:schemeClr val="tx1"/>
                </a:solidFill>
                <a:latin typeface="楷体" panose="02010609060101010101" pitchFamily="49" charset="-122"/>
                <a:ea typeface="楷体" panose="02010609060101010101" pitchFamily="49" charset="-122"/>
                <a:cs typeface="+mn-cs"/>
              </a:rPr>
              <a:t>walk()</a:t>
            </a:r>
            <a:r>
              <a:rPr kumimoji="1" lang="zh-CN" altLang="en-US" sz="1800" dirty="0">
                <a:solidFill>
                  <a:schemeClr val="tx1"/>
                </a:solidFill>
                <a:latin typeface="楷体" panose="02010609060101010101" pitchFamily="49" charset="-122"/>
                <a:ea typeface="楷体" panose="02010609060101010101" pitchFamily="49" charset="-122"/>
                <a:cs typeface="+mn-cs"/>
              </a:rPr>
              <a:t>，返回虚拟地址 </a:t>
            </a:r>
            <a:r>
              <a:rPr kumimoji="1" lang="en-US" altLang="zh-CN" sz="1800" dirty="0">
                <a:solidFill>
                  <a:schemeClr val="tx1"/>
                </a:solidFill>
                <a:latin typeface="楷体" panose="02010609060101010101" pitchFamily="49" charset="-122"/>
                <a:ea typeface="楷体" panose="02010609060101010101" pitchFamily="49" charset="-122"/>
                <a:cs typeface="+mn-cs"/>
              </a:rPr>
              <a:t>va </a:t>
            </a:r>
            <a:r>
              <a:rPr kumimoji="1" lang="zh-CN" altLang="en-US" sz="1800" dirty="0">
                <a:solidFill>
                  <a:schemeClr val="tx1"/>
                </a:solidFill>
                <a:latin typeface="楷体" panose="02010609060101010101" pitchFamily="49" charset="-122"/>
                <a:ea typeface="楷体" panose="02010609060101010101" pitchFamily="49" charset="-122"/>
                <a:cs typeface="+mn-cs"/>
              </a:rPr>
              <a:t>对应的页表的地址 </a:t>
            </a:r>
            <a:r>
              <a:rPr kumimoji="1" lang="en-US" altLang="zh-CN" sz="1800" dirty="0">
                <a:solidFill>
                  <a:schemeClr val="tx1"/>
                </a:solidFill>
                <a:latin typeface="楷体" panose="02010609060101010101" pitchFamily="49" charset="-122"/>
                <a:ea typeface="楷体" panose="02010609060101010101" pitchFamily="49" charset="-122"/>
                <a:cs typeface="+mn-cs"/>
              </a:rPr>
              <a:t>pte</a:t>
            </a:r>
            <a:r>
              <a:rPr kumimoji="1" lang="zh-CN" altLang="en-US" sz="1800" dirty="0">
                <a:solidFill>
                  <a:schemeClr val="tx1"/>
                </a:solidFill>
                <a:latin typeface="楷体" panose="02010609060101010101" pitchFamily="49" charset="-122"/>
                <a:ea typeface="楷体" panose="02010609060101010101" pitchFamily="49" charset="-122"/>
                <a:cs typeface="+mn-cs"/>
              </a:rPr>
              <a:t>。首先需要先了解一下 </a:t>
            </a:r>
            <a:r>
              <a:rPr kumimoji="1" lang="en-US" altLang="zh-CN" sz="1800" dirty="0">
                <a:solidFill>
                  <a:schemeClr val="tx1"/>
                </a:solidFill>
                <a:latin typeface="楷体" panose="02010609060101010101" pitchFamily="49" charset="-122"/>
                <a:ea typeface="楷体" panose="02010609060101010101" pitchFamily="49" charset="-122"/>
                <a:cs typeface="+mn-cs"/>
              </a:rPr>
              <a:t>XV6 </a:t>
            </a:r>
            <a:r>
              <a:rPr kumimoji="1" lang="zh-CN" altLang="en-US" sz="1800" dirty="0">
                <a:solidFill>
                  <a:schemeClr val="tx1"/>
                </a:solidFill>
                <a:latin typeface="楷体" panose="02010609060101010101" pitchFamily="49" charset="-122"/>
                <a:ea typeface="楷体" panose="02010609060101010101" pitchFamily="49" charset="-122"/>
                <a:cs typeface="+mn-cs"/>
              </a:rPr>
              <a:t>中三级页表的结构。</a:t>
            </a:r>
            <a:endParaRPr kumimoji="1" lang="zh-CN" altLang="en-US" sz="1800" dirty="0">
              <a:solidFill>
                <a:schemeClr val="tx1"/>
              </a:solidFill>
              <a:latin typeface="楷体" panose="02010609060101010101" pitchFamily="49" charset="-122"/>
              <a:ea typeface="楷体" panose="02010609060101010101" pitchFamily="49" charset="-122"/>
              <a:cs typeface="+mn-cs"/>
            </a:endParaRPr>
          </a:p>
          <a:p>
            <a:pPr/>
            <a:endParaRPr kumimoji="1" lang="zh-CN" altLang="en-US" sz="1800" dirty="0">
              <a:solidFill>
                <a:schemeClr val="tx1"/>
              </a:solidFill>
              <a:latin typeface="楷体" panose="02010609060101010101" pitchFamily="49" charset="-122"/>
              <a:ea typeface="楷体" panose="02010609060101010101" pitchFamily="49" charset="-122"/>
              <a:cs typeface="+mn-cs"/>
            </a:endParaRPr>
          </a:p>
        </p:txBody>
      </p:sp>
      <p:pic>
        <p:nvPicPr>
          <p:cNvPr id="7" name="图片 6"/>
          <p:cNvPicPr>
            <a:picLocks noChangeAspect="1"/>
          </p:cNvPicPr>
          <p:nvPr/>
        </p:nvPicPr>
        <p:blipFill>
          <a:blip r:embed="rId1"/>
          <a:stretch>
            <a:fillRect/>
          </a:stretch>
        </p:blipFill>
        <p:spPr>
          <a:xfrm>
            <a:off x="4572000" y="838200"/>
            <a:ext cx="4198938" cy="3673475"/>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charRg st="0" end="71"/>
                                            </p:txEl>
                                          </p:spTgt>
                                        </p:tgtEl>
                                        <p:attrNameLst>
                                          <p:attrName>style.visibility</p:attrName>
                                        </p:attrNameLst>
                                      </p:cBhvr>
                                      <p:to>
                                        <p:strVal val="visible"/>
                                      </p:to>
                                    </p:set>
                                    <p:animEffect transition="in" filter="fade">
                                      <p:cBhvr>
                                        <p:cTn id="7" dur="500"/>
                                        <p:tgtEl>
                                          <p:spTgt spid="5">
                                            <p:txEl>
                                              <p:charRg st="0" end="7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charRg st="71" end="131"/>
                                            </p:txEl>
                                          </p:spTgt>
                                        </p:tgtEl>
                                        <p:attrNameLst>
                                          <p:attrName>style.visibility</p:attrName>
                                        </p:attrNameLst>
                                      </p:cBhvr>
                                      <p:to>
                                        <p:strVal val="visible"/>
                                      </p:to>
                                    </p:set>
                                    <p:animEffect transition="in" filter="fade">
                                      <p:cBhvr>
                                        <p:cTn id="15" dur="500"/>
                                        <p:tgtEl>
                                          <p:spTgt spid="5">
                                            <p:txEl>
                                              <p:charRg st="71" end="13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200150"/>
            <a:ext cx="2890838" cy="434975"/>
          </a:xfrm>
          <a:noFill/>
          <a:ln>
            <a:noFill/>
          </a:ln>
        </p:spPr>
        <p:txBody>
          <a:bodyPr/>
          <a:p>
            <a:pPr/>
            <a:r>
              <a:rPr kumimoji="1" lang="zh-CN" altLang="en-US" dirty="0">
                <a:solidFill>
                  <a:schemeClr val="tx1"/>
                </a:solidFill>
                <a:latin typeface="楷体" panose="02010609060101010101" pitchFamily="49" charset="-122"/>
                <a:ea typeface="楷体" panose="02010609060101010101" pitchFamily="49" charset="-122"/>
                <a:cs typeface="+mn-cs"/>
              </a:rPr>
              <a:t>页表结构如下：</a:t>
            </a:r>
            <a:endParaRPr kumimoji="1" lang="zh-CN" altLang="en-US" dirty="0">
              <a:solidFill>
                <a:schemeClr val="tx1"/>
              </a:solidFill>
              <a:latin typeface="楷体" panose="02010609060101010101" pitchFamily="49" charset="-122"/>
              <a:ea typeface="楷体" panose="02010609060101010101" pitchFamily="49" charset="-122"/>
              <a:cs typeface="+mn-cs"/>
            </a:endParaRPr>
          </a:p>
        </p:txBody>
      </p:sp>
      <p:sp>
        <p:nvSpPr>
          <p:cNvPr id="13315" name="标题 3"/>
          <p:cNvSpPr>
            <a:spLocks noGrp="1"/>
          </p:cNvSpPr>
          <p:nvPr>
            <p:ph type="title"/>
          </p:nvPr>
        </p:nvSpPr>
        <p:spPr>
          <a:xfrm>
            <a:off x="620713" y="120650"/>
            <a:ext cx="7902575" cy="579438"/>
          </a:xfrm>
          <a:noFill/>
          <a:ln>
            <a:noFill/>
          </a:ln>
        </p:spPr>
        <p:txBody>
          <a:bodyPr/>
          <a:p>
            <a:pPr/>
            <a:r>
              <a:rPr kumimoji="1" lang="en-US" altLang="zh-CN" sz="2800" dirty="0">
                <a:solidFill>
                  <a:schemeClr val="tx1"/>
                </a:solidFill>
                <a:latin typeface="华文隶书" panose="02010800040101010101" pitchFamily="2" charset="-122"/>
                <a:ea typeface="华文隶书" panose="02010800040101010101" pitchFamily="2" charset="-122"/>
                <a:cs typeface="+mj-cs"/>
              </a:rPr>
              <a:t>XV6 </a:t>
            </a:r>
            <a:r>
              <a:rPr kumimoji="1" lang="zh-CN" altLang="en-US" sz="2800" dirty="0">
                <a:solidFill>
                  <a:schemeClr val="tx1"/>
                </a:solidFill>
                <a:latin typeface="华文隶书" panose="02010800040101010101" pitchFamily="2" charset="-122"/>
                <a:ea typeface="华文隶书" panose="02010800040101010101" pitchFamily="2" charset="-122"/>
                <a:cs typeface="+mj-cs"/>
              </a:rPr>
              <a:t>中虚拟地址与物理地址是如何映射的？</a:t>
            </a:r>
            <a:endParaRPr kumimoji="1" lang="zh-CN" altLang="en-US" sz="2800" dirty="0">
              <a:solidFill>
                <a:schemeClr val="tx1"/>
              </a:solidFill>
              <a:latin typeface="华文隶书" panose="02010800040101010101" pitchFamily="2" charset="-122"/>
              <a:ea typeface="华文隶书" panose="02010800040101010101" pitchFamily="2" charset="-122"/>
              <a:cs typeface="+mj-cs"/>
            </a:endParaRPr>
          </a:p>
        </p:txBody>
      </p:sp>
      <p:pic>
        <p:nvPicPr>
          <p:cNvPr id="8" name="图片 7"/>
          <p:cNvPicPr>
            <a:picLocks noChangeAspect="1"/>
          </p:cNvPicPr>
          <p:nvPr/>
        </p:nvPicPr>
        <p:blipFill>
          <a:blip r:embed="rId1"/>
          <a:stretch>
            <a:fillRect/>
          </a:stretch>
        </p:blipFill>
        <p:spPr>
          <a:xfrm>
            <a:off x="1187450" y="1743075"/>
            <a:ext cx="2257425" cy="1657350"/>
          </a:xfrm>
          <a:prstGeom prst="rect">
            <a:avLst/>
          </a:prstGeom>
          <a:noFill/>
          <a:ln w="9525">
            <a:noFill/>
          </a:ln>
        </p:spPr>
      </p:pic>
      <p:pic>
        <p:nvPicPr>
          <p:cNvPr id="10" name="图片 9"/>
          <p:cNvPicPr>
            <a:picLocks noChangeAspect="1"/>
          </p:cNvPicPr>
          <p:nvPr/>
        </p:nvPicPr>
        <p:blipFill>
          <a:blip r:embed="rId2"/>
          <a:stretch>
            <a:fillRect/>
          </a:stretch>
        </p:blipFill>
        <p:spPr>
          <a:xfrm>
            <a:off x="1463675" y="3508375"/>
            <a:ext cx="6216650" cy="647700"/>
          </a:xfrm>
          <a:prstGeom prst="rect">
            <a:avLst/>
          </a:prstGeom>
          <a:noFill/>
          <a:ln w="9525">
            <a:noFill/>
          </a:ln>
        </p:spPr>
      </p:pic>
      <p:sp>
        <p:nvSpPr>
          <p:cNvPr id="11" name="内容占位符 2"/>
          <p:cNvSpPr txBox="1"/>
          <p:nvPr/>
        </p:nvSpPr>
        <p:spPr>
          <a:xfrm>
            <a:off x="3708400" y="1417638"/>
            <a:ext cx="5184775" cy="1812925"/>
          </a:xfrm>
          <a:prstGeom prst="rect">
            <a:avLst/>
          </a:prstGeom>
        </p:spPr>
        <p:txBody>
          <a:bodyPr/>
          <a:lstStyle>
            <a:lvl1pPr marL="342900" indent="-342900" algn="l" rtl="0" eaLnBrk="0" fontAlgn="base" latinLnBrk="1" hangingPunct="0">
              <a:spcBef>
                <a:spcPct val="20000"/>
              </a:spcBef>
              <a:spcAft>
                <a:spcPct val="0"/>
              </a:spcAft>
              <a:buChar char="•"/>
              <a:defRPr kumimoji="1" sz="2200">
                <a:solidFill>
                  <a:srgbClr val="B1C9A9"/>
                </a:solidFill>
                <a:latin typeface="楷体" panose="02010609060101010101" pitchFamily="49" charset="-122"/>
                <a:ea typeface="楷体" panose="02010609060101010101" pitchFamily="49" charset="-122"/>
                <a:cs typeface="+mn-cs"/>
              </a:defRPr>
            </a:lvl1pPr>
            <a:lvl2pPr marL="742950" indent="-285750" algn="l" rtl="0" eaLnBrk="0" fontAlgn="base" latinLnBrk="1" hangingPunct="0">
              <a:spcBef>
                <a:spcPct val="20000"/>
              </a:spcBef>
              <a:spcAft>
                <a:spcPct val="0"/>
              </a:spcAft>
              <a:buChar char="•"/>
              <a:defRPr kumimoji="1" sz="2000">
                <a:solidFill>
                  <a:srgbClr val="B1C9A9"/>
                </a:solidFill>
                <a:latin typeface="+mn-lt"/>
                <a:ea typeface="+mn-ea"/>
              </a:defRPr>
            </a:lvl2pPr>
            <a:lvl3pPr marL="1143000" indent="-228600" algn="l" rtl="0" eaLnBrk="0" fontAlgn="base" latinLnBrk="1" hangingPunct="0">
              <a:spcBef>
                <a:spcPct val="20000"/>
              </a:spcBef>
              <a:spcAft>
                <a:spcPct val="0"/>
              </a:spcAft>
              <a:buChar char="•"/>
              <a:defRPr kumimoji="1">
                <a:solidFill>
                  <a:srgbClr val="B1C9A9"/>
                </a:solidFill>
                <a:latin typeface="+mn-lt"/>
                <a:ea typeface="+mn-ea"/>
              </a:defRPr>
            </a:lvl3pPr>
            <a:lvl4pPr marL="1600200" indent="-228600" algn="l" rtl="0" eaLnBrk="0" fontAlgn="base" latinLnBrk="1" hangingPunct="0">
              <a:spcBef>
                <a:spcPct val="20000"/>
              </a:spcBef>
              <a:spcAft>
                <a:spcPct val="0"/>
              </a:spcAft>
              <a:buChar char="•"/>
              <a:defRPr kumimoji="1" sz="1600">
                <a:solidFill>
                  <a:srgbClr val="B1C9A9"/>
                </a:solidFill>
                <a:latin typeface="+mn-lt"/>
                <a:ea typeface="+mn-ea"/>
              </a:defRPr>
            </a:lvl4pPr>
            <a:lvl5pPr marL="2057400" indent="-228600" algn="l" rtl="0" eaLnBrk="0" fontAlgn="base" latinLnBrk="1" hangingPunct="0">
              <a:spcBef>
                <a:spcPct val="20000"/>
              </a:spcBef>
              <a:spcAft>
                <a:spcPct val="0"/>
              </a:spcAft>
              <a:buChar char="•"/>
              <a:defRPr kumimoji="1" sz="1400">
                <a:solidFill>
                  <a:srgbClr val="B1C9A9"/>
                </a:solidFill>
                <a:latin typeface="+mn-lt"/>
                <a:ea typeface="+mn-ea"/>
              </a:defRPr>
            </a:lvl5pPr>
            <a:lvl6pPr marL="2514600" indent="-228600" algn="l" rtl="0" fontAlgn="base" latinLnBrk="1">
              <a:spcBef>
                <a:spcPct val="20000"/>
              </a:spcBef>
              <a:spcAft>
                <a:spcPct val="0"/>
              </a:spcAft>
              <a:buChar char="•"/>
              <a:defRPr kumimoji="1" sz="1400">
                <a:solidFill>
                  <a:srgbClr val="B1C9A9"/>
                </a:solidFill>
                <a:latin typeface="+mn-lt"/>
                <a:ea typeface="+mn-ea"/>
              </a:defRPr>
            </a:lvl6pPr>
            <a:lvl7pPr marL="2971800" indent="-228600" algn="l" rtl="0" fontAlgn="base" latinLnBrk="1">
              <a:spcBef>
                <a:spcPct val="20000"/>
              </a:spcBef>
              <a:spcAft>
                <a:spcPct val="0"/>
              </a:spcAft>
              <a:buChar char="•"/>
              <a:defRPr kumimoji="1" sz="1400">
                <a:solidFill>
                  <a:srgbClr val="B1C9A9"/>
                </a:solidFill>
                <a:latin typeface="+mn-lt"/>
                <a:ea typeface="+mn-ea"/>
              </a:defRPr>
            </a:lvl7pPr>
            <a:lvl8pPr marL="3429000" indent="-228600" algn="l" rtl="0" fontAlgn="base" latinLnBrk="1">
              <a:spcBef>
                <a:spcPct val="20000"/>
              </a:spcBef>
              <a:spcAft>
                <a:spcPct val="0"/>
              </a:spcAft>
              <a:buChar char="•"/>
              <a:defRPr kumimoji="1" sz="1400">
                <a:solidFill>
                  <a:srgbClr val="B1C9A9"/>
                </a:solidFill>
                <a:latin typeface="+mn-lt"/>
                <a:ea typeface="+mn-ea"/>
              </a:defRPr>
            </a:lvl8pPr>
            <a:lvl9pPr marL="3886200" indent="-228600" algn="l" rtl="0" fontAlgn="base" latinLnBrk="1">
              <a:spcBef>
                <a:spcPct val="20000"/>
              </a:spcBef>
              <a:spcAft>
                <a:spcPct val="0"/>
              </a:spcAft>
              <a:buChar char="•"/>
              <a:defRPr kumimoji="1" sz="1400">
                <a:solidFill>
                  <a:srgbClr val="B1C9A9"/>
                </a:solidFill>
                <a:latin typeface="+mn-lt"/>
                <a:ea typeface="+mn-ea"/>
              </a:defRPr>
            </a:lvl9pPr>
          </a:lstStyle>
          <a:p>
            <a:pPr marL="342900" marR="0" lvl="0" indent="-342900" algn="l" defTabSz="914400" rtl="0" eaLnBrk="0" fontAlgn="base" latinLnBrk="1" hangingPunct="0">
              <a:lnSpc>
                <a:spcPct val="100000"/>
              </a:lnSpc>
              <a:spcBef>
                <a:spcPct val="20000"/>
              </a:spcBef>
              <a:spcAft>
                <a:spcPct val="0"/>
              </a:spcAft>
              <a:buClrTx/>
              <a:buSzTx/>
              <a:buFontTx/>
              <a:buChar char="•"/>
              <a:defRPr/>
            </a:pP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PX </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用于将每一级页表的地址从 </a:t>
            </a:r>
            <a:r>
              <a:rPr kumimoji="1" lang="en-US" altLang="zh-CN" sz="20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va</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中分离出来，譬如 </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level−2</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（即第一级页表）</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就将 </a:t>
            </a:r>
            <a:r>
              <a:rPr kumimoji="1" lang="en-US" altLang="zh-CN" sz="20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va</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右移 </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12(offset) + 9(bits) × 2(level) = 30 </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位，之后取后 </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9 </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位，即 </a:t>
            </a:r>
            <a:r>
              <a:rPr kumimoji="1" lang="en-US" altLang="zh-CN" sz="20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va</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的第 </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30 </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到 </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38 </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位。</a:t>
            </a:r>
            <a:endPar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8"/>
                                            </p:txEl>
                                          </p:spTgt>
                                        </p:tgtEl>
                                        <p:attrNameLst>
                                          <p:attrName>style.visibility</p:attrName>
                                        </p:attrNameLst>
                                      </p:cBhvr>
                                      <p:to>
                                        <p:strVal val="visible"/>
                                      </p:to>
                                    </p:set>
                                    <p:animEffect transition="in" filter="fade">
                                      <p:cBhvr>
                                        <p:cTn id="7" dur="500"/>
                                        <p:tgtEl>
                                          <p:spTgt spid="3">
                                            <p:txEl>
                                              <p:charRg st="0"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33350" y="792163"/>
            <a:ext cx="4330700" cy="3929062"/>
          </a:xfrm>
          <a:noFill/>
          <a:ln>
            <a:noFill/>
          </a:ln>
        </p:spPr>
        <p:txBody>
          <a:bodyPr/>
          <a:p>
            <a:pPr/>
            <a:r>
              <a:rPr kumimoji="1" lang="zh-CN" altLang="en-US" sz="1600" dirty="0">
                <a:solidFill>
                  <a:schemeClr val="tx1"/>
                </a:solidFill>
                <a:latin typeface="楷体" panose="02010609060101010101" pitchFamily="49" charset="-122"/>
                <a:ea typeface="楷体" panose="02010609060101010101" pitchFamily="49" charset="-122"/>
                <a:cs typeface="+mn-cs"/>
              </a:rPr>
              <a:t>在 </a:t>
            </a:r>
            <a:r>
              <a:rPr kumimoji="1" lang="en-US" altLang="zh-CN" sz="1600" dirty="0">
                <a:solidFill>
                  <a:schemeClr val="tx1"/>
                </a:solidFill>
                <a:latin typeface="楷体" panose="02010609060101010101" pitchFamily="49" charset="-122"/>
                <a:ea typeface="楷体" panose="02010609060101010101" pitchFamily="49" charset="-122"/>
                <a:cs typeface="+mn-cs"/>
              </a:rPr>
              <a:t>walk()</a:t>
            </a:r>
            <a:r>
              <a:rPr kumimoji="1" lang="zh-CN" altLang="en-US" sz="1600" dirty="0">
                <a:solidFill>
                  <a:schemeClr val="tx1"/>
                </a:solidFill>
                <a:latin typeface="楷体" panose="02010609060101010101" pitchFamily="49" charset="-122"/>
                <a:ea typeface="楷体" panose="02010609060101010101" pitchFamily="49" charset="-122"/>
                <a:cs typeface="+mn-cs"/>
              </a:rPr>
              <a:t>中，就是从</a:t>
            </a:r>
            <a:r>
              <a:rPr kumimoji="1" lang="en-US" altLang="zh-CN" sz="1600" dirty="0">
                <a:solidFill>
                  <a:schemeClr val="tx1"/>
                </a:solidFill>
                <a:latin typeface="楷体" panose="02010609060101010101" pitchFamily="49" charset="-122"/>
                <a:ea typeface="楷体" panose="02010609060101010101" pitchFamily="49" charset="-122"/>
                <a:cs typeface="+mn-cs"/>
              </a:rPr>
              <a:t>level−2</a:t>
            </a:r>
            <a:r>
              <a:rPr kumimoji="1" lang="zh-CN" altLang="en-US" sz="1600" dirty="0">
                <a:solidFill>
                  <a:schemeClr val="tx1"/>
                </a:solidFill>
                <a:latin typeface="楷体" panose="02010609060101010101" pitchFamily="49" charset="-122"/>
                <a:ea typeface="楷体" panose="02010609060101010101" pitchFamily="49" charset="-122"/>
                <a:cs typeface="+mn-cs"/>
              </a:rPr>
              <a:t>（即第一级页表）开始，首先根据虚拟地址对于的偏移字段，得到第一级页表的页表项，查看它是否有效，如果有效则得到</a:t>
            </a:r>
            <a:r>
              <a:rPr kumimoji="1" lang="en-US" altLang="zh-CN" sz="1600" dirty="0">
                <a:solidFill>
                  <a:schemeClr val="tx1"/>
                </a:solidFill>
                <a:latin typeface="楷体" panose="02010609060101010101" pitchFamily="49" charset="-122"/>
                <a:ea typeface="楷体" panose="02010609060101010101" pitchFamily="49" charset="-122"/>
                <a:cs typeface="+mn-cs"/>
              </a:rPr>
              <a:t>level−1</a:t>
            </a:r>
            <a:r>
              <a:rPr kumimoji="1" lang="zh-CN" altLang="en-US" sz="1600" dirty="0">
                <a:solidFill>
                  <a:schemeClr val="tx1"/>
                </a:solidFill>
                <a:latin typeface="楷体" panose="02010609060101010101" pitchFamily="49" charset="-122"/>
                <a:ea typeface="楷体" panose="02010609060101010101" pitchFamily="49" charset="-122"/>
                <a:cs typeface="+mn-cs"/>
              </a:rPr>
              <a:t>（即第二级页表）的物理地址，然后重复上面的过程，得到</a:t>
            </a:r>
            <a:r>
              <a:rPr kumimoji="1" lang="en-US" altLang="zh-CN" sz="1600" dirty="0">
                <a:solidFill>
                  <a:schemeClr val="tx1"/>
                </a:solidFill>
                <a:latin typeface="楷体" panose="02010609060101010101" pitchFamily="49" charset="-122"/>
                <a:ea typeface="楷体" panose="02010609060101010101" pitchFamily="49" charset="-122"/>
                <a:cs typeface="+mn-cs"/>
              </a:rPr>
              <a:t>level−0</a:t>
            </a:r>
            <a:r>
              <a:rPr kumimoji="1" lang="zh-CN" altLang="en-US" sz="1600" dirty="0">
                <a:solidFill>
                  <a:schemeClr val="tx1"/>
                </a:solidFill>
                <a:latin typeface="楷体" panose="02010609060101010101" pitchFamily="49" charset="-122"/>
                <a:ea typeface="楷体" panose="02010609060101010101" pitchFamily="49" charset="-122"/>
                <a:cs typeface="+mn-cs"/>
              </a:rPr>
              <a:t>（即第三级页表）的物理地址，最后根据虚拟地址对应字段返回第三级页表的页表项。</a:t>
            </a:r>
            <a:endParaRPr kumimoji="1" lang="en-US" altLang="zh-CN" sz="1600" dirty="0">
              <a:solidFill>
                <a:schemeClr val="tx1"/>
              </a:solidFill>
              <a:latin typeface="楷体" panose="02010609060101010101" pitchFamily="49" charset="-122"/>
              <a:ea typeface="楷体" panose="02010609060101010101" pitchFamily="49" charset="-122"/>
              <a:cs typeface="+mn-cs"/>
            </a:endParaRPr>
          </a:p>
          <a:p>
            <a:pPr/>
            <a:r>
              <a:rPr kumimoji="1" lang="zh-CN" altLang="en-US" sz="1600" dirty="0">
                <a:solidFill>
                  <a:schemeClr val="tx1"/>
                </a:solidFill>
                <a:latin typeface="楷体" panose="02010609060101010101" pitchFamily="49" charset="-122"/>
                <a:ea typeface="楷体" panose="02010609060101010101" pitchFamily="49" charset="-122"/>
                <a:cs typeface="+mn-cs"/>
              </a:rPr>
              <a:t>如果说其中出现了 </a:t>
            </a:r>
            <a:r>
              <a:rPr kumimoji="1" lang="en-US" altLang="zh-CN" sz="1600" dirty="0">
                <a:solidFill>
                  <a:schemeClr val="tx1"/>
                </a:solidFill>
                <a:latin typeface="楷体" panose="02010609060101010101" pitchFamily="49" charset="-122"/>
                <a:ea typeface="楷体" panose="02010609060101010101" pitchFamily="49" charset="-122"/>
                <a:cs typeface="+mn-cs"/>
              </a:rPr>
              <a:t>pte </a:t>
            </a:r>
            <a:r>
              <a:rPr kumimoji="1" lang="zh-CN" altLang="en-US" sz="1600" dirty="0">
                <a:solidFill>
                  <a:schemeClr val="tx1"/>
                </a:solidFill>
                <a:latin typeface="楷体" panose="02010609060101010101" pitchFamily="49" charset="-122"/>
                <a:ea typeface="楷体" panose="02010609060101010101" pitchFamily="49" charset="-122"/>
                <a:cs typeface="+mn-cs"/>
              </a:rPr>
              <a:t>无效，那么就要检查分配权限 </a:t>
            </a:r>
            <a:r>
              <a:rPr kumimoji="1" lang="en-US" altLang="zh-CN" sz="1600" dirty="0">
                <a:solidFill>
                  <a:schemeClr val="tx1"/>
                </a:solidFill>
                <a:latin typeface="楷体" panose="02010609060101010101" pitchFamily="49" charset="-122"/>
                <a:ea typeface="楷体" panose="02010609060101010101" pitchFamily="49" charset="-122"/>
                <a:cs typeface="+mn-cs"/>
              </a:rPr>
              <a:t>alloc</a:t>
            </a:r>
            <a:r>
              <a:rPr kumimoji="1" lang="zh-CN" altLang="en-US" sz="1600" dirty="0">
                <a:solidFill>
                  <a:schemeClr val="tx1"/>
                </a:solidFill>
                <a:latin typeface="楷体" panose="02010609060101010101" pitchFamily="49" charset="-122"/>
                <a:ea typeface="楷体" panose="02010609060101010101" pitchFamily="49" charset="-122"/>
                <a:cs typeface="+mn-cs"/>
              </a:rPr>
              <a:t>，如果 </a:t>
            </a:r>
            <a:r>
              <a:rPr kumimoji="1" lang="en-US" altLang="zh-CN" sz="1600" dirty="0">
                <a:solidFill>
                  <a:schemeClr val="tx1"/>
                </a:solidFill>
                <a:latin typeface="楷体" panose="02010609060101010101" pitchFamily="49" charset="-122"/>
                <a:ea typeface="楷体" panose="02010609060101010101" pitchFamily="49" charset="-122"/>
                <a:cs typeface="+mn-cs"/>
              </a:rPr>
              <a:t>alloc </a:t>
            </a:r>
            <a:r>
              <a:rPr kumimoji="1" lang="zh-CN" altLang="en-US" sz="1600" dirty="0">
                <a:solidFill>
                  <a:schemeClr val="tx1"/>
                </a:solidFill>
                <a:latin typeface="楷体" panose="02010609060101010101" pitchFamily="49" charset="-122"/>
                <a:ea typeface="楷体" panose="02010609060101010101" pitchFamily="49" charset="-122"/>
                <a:cs typeface="+mn-cs"/>
              </a:rPr>
              <a:t>非</a:t>
            </a:r>
            <a:r>
              <a:rPr kumimoji="1" lang="en-US" altLang="zh-CN" sz="1600" dirty="0">
                <a:solidFill>
                  <a:schemeClr val="tx1"/>
                </a:solidFill>
                <a:latin typeface="楷体" panose="02010609060101010101" pitchFamily="49" charset="-122"/>
                <a:ea typeface="楷体" panose="02010609060101010101" pitchFamily="49" charset="-122"/>
                <a:cs typeface="+mn-cs"/>
              </a:rPr>
              <a:t>0</a:t>
            </a:r>
            <a:r>
              <a:rPr kumimoji="1" lang="zh-CN" altLang="en-US" sz="1600" dirty="0">
                <a:solidFill>
                  <a:schemeClr val="tx1"/>
                </a:solidFill>
                <a:latin typeface="楷体" panose="02010609060101010101" pitchFamily="49" charset="-122"/>
                <a:ea typeface="楷体" panose="02010609060101010101" pitchFamily="49" charset="-122"/>
                <a:cs typeface="+mn-cs"/>
              </a:rPr>
              <a:t>表示可以创建需要的页，就会分配的物理页创建页表</a:t>
            </a:r>
            <a:r>
              <a:rPr kumimoji="1" lang="zh-CN" altLang="en-US" sz="1800" dirty="0">
                <a:solidFill>
                  <a:schemeClr val="tx1"/>
                </a:solidFill>
                <a:latin typeface="楷体" panose="02010609060101010101" pitchFamily="49" charset="-122"/>
                <a:ea typeface="楷体" panose="02010609060101010101" pitchFamily="49" charset="-122"/>
                <a:cs typeface="+mn-cs"/>
              </a:rPr>
              <a:t>项</a:t>
            </a:r>
            <a:r>
              <a:rPr kumimoji="1" lang="zh-CN" altLang="en-US" sz="1600" dirty="0">
                <a:solidFill>
                  <a:schemeClr val="tx1"/>
                </a:solidFill>
                <a:latin typeface="楷体" panose="02010609060101010101" pitchFamily="49" charset="-122"/>
                <a:ea typeface="楷体" panose="02010609060101010101" pitchFamily="49" charset="-122"/>
                <a:cs typeface="+mn-cs"/>
              </a:rPr>
              <a:t>（此时如果分配物理页失败也会退出并返回</a:t>
            </a:r>
            <a:r>
              <a:rPr kumimoji="1" lang="en-US" altLang="zh-CN" sz="1600" dirty="0">
                <a:solidFill>
                  <a:schemeClr val="tx1"/>
                </a:solidFill>
                <a:latin typeface="楷体" panose="02010609060101010101" pitchFamily="49" charset="-122"/>
                <a:ea typeface="楷体" panose="02010609060101010101" pitchFamily="49" charset="-122"/>
                <a:cs typeface="+mn-cs"/>
              </a:rPr>
              <a:t>0</a:t>
            </a:r>
            <a:r>
              <a:rPr kumimoji="1" lang="zh-CN" altLang="en-US" sz="1600" dirty="0">
                <a:solidFill>
                  <a:schemeClr val="tx1"/>
                </a:solidFill>
                <a:latin typeface="楷体" panose="02010609060101010101" pitchFamily="49" charset="-122"/>
                <a:ea typeface="楷体" panose="02010609060101010101" pitchFamily="49" charset="-122"/>
                <a:cs typeface="+mn-cs"/>
              </a:rPr>
              <a:t>）</a:t>
            </a:r>
            <a:r>
              <a:rPr kumimoji="1" lang="zh-CN" altLang="en-US" sz="1800" dirty="0">
                <a:solidFill>
                  <a:schemeClr val="tx1"/>
                </a:solidFill>
                <a:latin typeface="楷体" panose="02010609060101010101" pitchFamily="49" charset="-122"/>
                <a:ea typeface="楷体" panose="02010609060101010101" pitchFamily="49" charset="-122"/>
                <a:cs typeface="+mn-cs"/>
              </a:rPr>
              <a:t>。</a:t>
            </a:r>
            <a:endParaRPr kumimoji="1" lang="zh-CN" altLang="en-US" sz="1800" dirty="0">
              <a:solidFill>
                <a:schemeClr val="tx1"/>
              </a:solidFill>
              <a:latin typeface="楷体" panose="02010609060101010101" pitchFamily="49" charset="-122"/>
              <a:ea typeface="楷体" panose="02010609060101010101" pitchFamily="49" charset="-122"/>
              <a:cs typeface="+mn-cs"/>
            </a:endParaRPr>
          </a:p>
        </p:txBody>
      </p:sp>
      <p:sp>
        <p:nvSpPr>
          <p:cNvPr id="14339" name="标题 3"/>
          <p:cNvSpPr>
            <a:spLocks noGrp="1"/>
          </p:cNvSpPr>
          <p:nvPr>
            <p:ph type="title"/>
          </p:nvPr>
        </p:nvSpPr>
        <p:spPr>
          <a:xfrm>
            <a:off x="620713" y="120650"/>
            <a:ext cx="7902575" cy="579438"/>
          </a:xfrm>
          <a:noFill/>
          <a:ln>
            <a:noFill/>
          </a:ln>
        </p:spPr>
        <p:txBody>
          <a:bodyPr/>
          <a:p>
            <a:pPr/>
            <a:r>
              <a:rPr kumimoji="1" lang="en-US" altLang="zh-CN" sz="2800" dirty="0">
                <a:solidFill>
                  <a:schemeClr val="tx1"/>
                </a:solidFill>
                <a:latin typeface="华文隶书" panose="02010800040101010101" pitchFamily="2" charset="-122"/>
                <a:ea typeface="华文隶书" panose="02010800040101010101" pitchFamily="2" charset="-122"/>
                <a:cs typeface="+mj-cs"/>
              </a:rPr>
              <a:t>XV6 </a:t>
            </a:r>
            <a:r>
              <a:rPr kumimoji="1" lang="zh-CN" altLang="en-US" sz="2800" dirty="0">
                <a:solidFill>
                  <a:schemeClr val="tx1"/>
                </a:solidFill>
                <a:latin typeface="华文隶书" panose="02010800040101010101" pitchFamily="2" charset="-122"/>
                <a:ea typeface="华文隶书" panose="02010800040101010101" pitchFamily="2" charset="-122"/>
                <a:cs typeface="+mj-cs"/>
              </a:rPr>
              <a:t>中虚拟地址与物理地址是如何映射的？</a:t>
            </a:r>
            <a:endParaRPr kumimoji="1" lang="zh-CN" altLang="en-US" sz="2800" dirty="0">
              <a:solidFill>
                <a:schemeClr val="tx1"/>
              </a:solidFill>
              <a:latin typeface="华文隶书" panose="02010800040101010101" pitchFamily="2" charset="-122"/>
              <a:ea typeface="华文隶书" panose="02010800040101010101" pitchFamily="2" charset="-122"/>
              <a:cs typeface="+mj-cs"/>
            </a:endParaRPr>
          </a:p>
        </p:txBody>
      </p:sp>
      <p:pic>
        <p:nvPicPr>
          <p:cNvPr id="6" name="图片 5"/>
          <p:cNvPicPr>
            <a:picLocks noChangeAspect="1"/>
          </p:cNvPicPr>
          <p:nvPr/>
        </p:nvPicPr>
        <p:blipFill>
          <a:blip r:embed="rId1"/>
          <a:srcRect r="7951"/>
          <a:stretch>
            <a:fillRect/>
          </a:stretch>
        </p:blipFill>
        <p:spPr>
          <a:xfrm>
            <a:off x="4440238" y="820738"/>
            <a:ext cx="4475162" cy="3673475"/>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153"/>
                                            </p:txEl>
                                          </p:spTgt>
                                        </p:tgtEl>
                                        <p:attrNameLst>
                                          <p:attrName>style.visibility</p:attrName>
                                        </p:attrNameLst>
                                      </p:cBhvr>
                                      <p:to>
                                        <p:strVal val="visible"/>
                                      </p:to>
                                    </p:set>
                                    <p:animEffect transition="in" filter="fade">
                                      <p:cBhvr>
                                        <p:cTn id="7" dur="500"/>
                                        <p:tgtEl>
                                          <p:spTgt spid="3">
                                            <p:txEl>
                                              <p:charRg st="0" end="15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charRg st="153" end="244"/>
                                            </p:txEl>
                                          </p:spTgt>
                                        </p:tgtEl>
                                        <p:attrNameLst>
                                          <p:attrName>style.visibility</p:attrName>
                                        </p:attrNameLst>
                                      </p:cBhvr>
                                      <p:to>
                                        <p:strVal val="visible"/>
                                      </p:to>
                                    </p:set>
                                    <p:animEffect transition="in" filter="fade">
                                      <p:cBhvr>
                                        <p:cTn id="12" dur="500"/>
                                        <p:tgtEl>
                                          <p:spTgt spid="3">
                                            <p:txEl>
                                              <p:charRg st="153" end="24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200150"/>
            <a:ext cx="8229600" cy="3394075"/>
          </a:xfrm>
        </p:spPr>
        <p:txBody>
          <a:bodyPr/>
          <a:lstStyle/>
          <a:p>
            <a:pPr marL="0" marR="0" lvl="0" indent="0" algn="l" defTabSz="914400" rtl="0" eaLnBrk="0" fontAlgn="base" latinLnBrk="1" hangingPunct="0">
              <a:lnSpc>
                <a:spcPct val="100000"/>
              </a:lnSpc>
              <a:spcBef>
                <a:spcPct val="20000"/>
              </a:spcBef>
              <a:spcAft>
                <a:spcPct val="0"/>
              </a:spcAft>
              <a:buClrTx/>
              <a:buSzTx/>
              <a:buFontTx/>
              <a:buNone/>
              <a:defRPr/>
            </a:pPr>
            <a:r>
              <a:rPr kumimoji="1" lang="zh-CN" altLang="en-US"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从虚拟地址映射到物理地址的过程如下：</a:t>
            </a:r>
            <a:endParaRPr kumimoji="1" lang="en-US" altLang="zh-CN"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1" hangingPunct="0">
              <a:lnSpc>
                <a:spcPct val="100000"/>
              </a:lnSpc>
              <a:spcBef>
                <a:spcPct val="20000"/>
              </a:spcBef>
              <a:spcAft>
                <a:spcPct val="0"/>
              </a:spcAft>
              <a:buClrTx/>
              <a:buSzTx/>
              <a:buFontTx/>
              <a:buChar char="•"/>
              <a:defRPr/>
            </a:pPr>
            <a:endParaRPr kumimoji="1" lang="en-US" altLang="zh-CN"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1" hangingPunct="0">
              <a:lnSpc>
                <a:spcPct val="100000"/>
              </a:lnSpc>
              <a:spcBef>
                <a:spcPct val="20000"/>
              </a:spcBef>
              <a:spcAft>
                <a:spcPct val="0"/>
              </a:spcAft>
              <a:buClrTx/>
              <a:buSzTx/>
              <a:buFontTx/>
              <a:buChar char="•"/>
              <a:defRPr/>
            </a:pPr>
            <a:r>
              <a:rPr kumimoji="1" lang="zh-CN" altLang="en-US"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给定一个虚拟地址 </a:t>
            </a:r>
            <a:r>
              <a:rPr kumimoji="1" lang="en-US" altLang="zh-CN" sz="22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va</a:t>
            </a:r>
            <a:r>
              <a:rPr kumimoji="1" lang="zh-CN" altLang="en-US"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，先取它的第 </a:t>
            </a:r>
            <a:r>
              <a:rPr kumimoji="1" lang="en-US" altLang="zh-CN"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30∼38 </a:t>
            </a:r>
            <a:r>
              <a:rPr kumimoji="1" lang="zh-CN" altLang="en-US"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位，根据第一级页表找到第二级页表的物理地址，再取 </a:t>
            </a:r>
            <a:r>
              <a:rPr kumimoji="1" lang="en-US" altLang="zh-CN" sz="22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va</a:t>
            </a:r>
            <a:r>
              <a:rPr kumimoji="1" lang="en-US" altLang="zh-CN"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的第 </a:t>
            </a:r>
            <a:r>
              <a:rPr kumimoji="1" lang="en-US" altLang="zh-CN"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21∼29 </a:t>
            </a:r>
            <a:r>
              <a:rPr kumimoji="1" lang="zh-CN" altLang="en-US"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位并根据第二级页表找到第三级页表的物理地址，然后取 </a:t>
            </a:r>
            <a:r>
              <a:rPr kumimoji="1" lang="en-US" altLang="zh-CN" sz="22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va</a:t>
            </a:r>
            <a:r>
              <a:rPr kumimoji="1" lang="en-US" altLang="zh-CN"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第 </a:t>
            </a:r>
            <a:r>
              <a:rPr kumimoji="1" lang="en-US" altLang="zh-CN"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12∼20 </a:t>
            </a:r>
            <a:r>
              <a:rPr kumimoji="1" lang="zh-CN" altLang="en-US"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位，找到对应物理页物理地址，最后加上低</a:t>
            </a:r>
            <a:r>
              <a:rPr kumimoji="1" lang="en-US" altLang="zh-CN"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12</a:t>
            </a:r>
            <a:r>
              <a:rPr kumimoji="1" lang="zh-CN" altLang="en-US"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位的偏移得到对应的物理地址。 </a:t>
            </a:r>
            <a:endParaRPr kumimoji="1" lang="zh-CN" altLang="en-US" sz="2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5363" name="标题 3"/>
          <p:cNvSpPr>
            <a:spLocks noGrp="1"/>
          </p:cNvSpPr>
          <p:nvPr>
            <p:ph type="title"/>
          </p:nvPr>
        </p:nvSpPr>
        <p:spPr>
          <a:xfrm>
            <a:off x="620713" y="120650"/>
            <a:ext cx="7902575" cy="579438"/>
          </a:xfrm>
          <a:noFill/>
          <a:ln>
            <a:noFill/>
          </a:ln>
        </p:spPr>
        <p:txBody>
          <a:bodyPr/>
          <a:p>
            <a:pPr/>
            <a:r>
              <a:rPr kumimoji="1" lang="en-US" altLang="zh-CN" sz="2800" dirty="0">
                <a:solidFill>
                  <a:schemeClr val="tx1"/>
                </a:solidFill>
                <a:latin typeface="华文隶书" panose="02010800040101010101" pitchFamily="2" charset="-122"/>
                <a:ea typeface="华文隶书" panose="02010800040101010101" pitchFamily="2" charset="-122"/>
                <a:cs typeface="+mj-cs"/>
              </a:rPr>
              <a:t>XV6 </a:t>
            </a:r>
            <a:r>
              <a:rPr kumimoji="1" lang="zh-CN" altLang="en-US" sz="2800" dirty="0">
                <a:solidFill>
                  <a:schemeClr val="tx1"/>
                </a:solidFill>
                <a:latin typeface="华文隶书" panose="02010800040101010101" pitchFamily="2" charset="-122"/>
                <a:ea typeface="华文隶书" panose="02010800040101010101" pitchFamily="2" charset="-122"/>
                <a:cs typeface="+mj-cs"/>
              </a:rPr>
              <a:t>中虚拟地址与物理地址是如何映射的？</a:t>
            </a:r>
            <a:endParaRPr kumimoji="1" lang="zh-CN" altLang="en-US" sz="2800" dirty="0">
              <a:solidFill>
                <a:schemeClr val="tx1"/>
              </a:solidFill>
              <a:latin typeface="华文隶书" panose="02010800040101010101" pitchFamily="2" charset="-122"/>
              <a:ea typeface="华文隶书" panose="02010800040101010101"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charRg st="0" end="19"/>
                                            </p:txEl>
                                          </p:spTgt>
                                        </p:tgtEl>
                                        <p:attrNameLst>
                                          <p:attrName>style.visibility</p:attrName>
                                        </p:attrNameLst>
                                      </p:cBhvr>
                                      <p:to>
                                        <p:strVal val="visible"/>
                                      </p:to>
                                    </p:set>
                                    <p:animEffect transition="in" filter="randombar(horizontal)">
                                      <p:cBhvr>
                                        <p:cTn id="7" dur="500"/>
                                        <p:tgtEl>
                                          <p:spTgt spid="3">
                                            <p:txEl>
                                              <p:charRg st="0" end="1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charRg st="20" end="155"/>
                                            </p:txEl>
                                          </p:spTgt>
                                        </p:tgtEl>
                                        <p:attrNameLst>
                                          <p:attrName>style.visibility</p:attrName>
                                        </p:attrNameLst>
                                      </p:cBhvr>
                                      <p:to>
                                        <p:strVal val="visible"/>
                                      </p:to>
                                    </p:set>
                                    <p:animEffect transition="in" filter="randombar(horizontal)">
                                      <p:cBhvr>
                                        <p:cTn id="12" dur="500"/>
                                        <p:tgtEl>
                                          <p:spTgt spid="3">
                                            <p:txEl>
                                              <p:charRg st="20" end="15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文本框 1"/>
          <p:cNvSpPr txBox="1"/>
          <p:nvPr/>
        </p:nvSpPr>
        <p:spPr>
          <a:xfrm>
            <a:off x="107950" y="-7937"/>
            <a:ext cx="1819275" cy="461962"/>
          </a:xfrm>
          <a:prstGeom prst="rect">
            <a:avLst/>
          </a:prstGeom>
          <a:noFill/>
          <a:ln w="9525">
            <a:noFill/>
          </a:ln>
        </p:spPr>
        <p:txBody>
          <a:bodyPr wrap="none">
            <a:spAutoFit/>
          </a:bodyPr>
          <a:p>
            <a:r>
              <a:rPr lang="en-US" altLang="zh-CN" dirty="0">
                <a:solidFill>
                  <a:srgbClr val="FAFA00"/>
                </a:solidFill>
                <a:latin typeface="Gulim" panose="020B0600000101010101" pitchFamily="34" charset="-127"/>
              </a:rPr>
              <a:t>CONTENTS</a:t>
            </a:r>
            <a:endParaRPr lang="zh-CN" altLang="en-US" dirty="0">
              <a:solidFill>
                <a:srgbClr val="FAFA00"/>
              </a:solidFill>
              <a:latin typeface="Gulim" panose="020B0600000101010101" pitchFamily="34" charset="-127"/>
            </a:endParaRPr>
          </a:p>
        </p:txBody>
      </p:sp>
      <p:sp>
        <p:nvSpPr>
          <p:cNvPr id="16387" name="文本框 2"/>
          <p:cNvSpPr txBox="1"/>
          <p:nvPr/>
        </p:nvSpPr>
        <p:spPr>
          <a:xfrm>
            <a:off x="2268538" y="1779588"/>
            <a:ext cx="184150" cy="461962"/>
          </a:xfrm>
          <a:prstGeom prst="rect">
            <a:avLst/>
          </a:prstGeom>
          <a:noFill/>
          <a:ln w="9525">
            <a:noFill/>
          </a:ln>
        </p:spPr>
        <p:txBody>
          <a:bodyPr wrap="none">
            <a:spAutoFit/>
          </a:bodyPr>
          <a:p>
            <a:endParaRPr lang="zh-CN" altLang="en-US" dirty="0">
              <a:solidFill>
                <a:srgbClr val="000000"/>
              </a:solidFill>
              <a:latin typeface="Gulim" panose="020B0600000101010101" pitchFamily="34" charset="-127"/>
            </a:endParaRPr>
          </a:p>
        </p:txBody>
      </p:sp>
      <p:sp>
        <p:nvSpPr>
          <p:cNvPr id="5" name="文本框 4"/>
          <p:cNvSpPr txBox="1"/>
          <p:nvPr/>
        </p:nvSpPr>
        <p:spPr>
          <a:xfrm>
            <a:off x="215900" y="555625"/>
            <a:ext cx="8712200" cy="3786188"/>
          </a:xfrm>
          <a:prstGeom prst="rect">
            <a:avLst/>
          </a:prstGeom>
          <a:noFill/>
        </p:spPr>
        <p:txBody>
          <a:bodyPr>
            <a:spAutoFit/>
          </a:bodyPr>
          <a:lstStyle/>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1</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xv6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prstClr val="black"/>
                </a:solidFill>
                <a:latin typeface="楷体" panose="02010609060101010101" pitchFamily="49" charset="-122"/>
                <a:ea typeface="楷体" panose="02010609060101010101" pitchFamily="49" charset="-122"/>
                <a:cs typeface="+mn-cs"/>
              </a:rPr>
              <a:t>2</a:t>
            </a:r>
            <a:r>
              <a:rPr kumimoji="1" lang="zh-CN" altLang="en-US" sz="2000" kern="1200" cap="none" spc="0" normalizeH="0" baseline="0" noProof="0" dirty="0">
                <a:solidFill>
                  <a:prstClr val="black"/>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prstClr val="black"/>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prstClr val="black"/>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prstClr val="black"/>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prstClr val="black"/>
                </a:solidFill>
                <a:latin typeface="楷体" panose="02010609060101010101" pitchFamily="49" charset="-122"/>
                <a:ea typeface="楷体" panose="02010609060101010101" pitchFamily="49" charset="-122"/>
                <a:cs typeface="+mn-cs"/>
              </a:rPr>
              <a:t>PGROUNDDOWN()</a:t>
            </a:r>
            <a:r>
              <a:rPr kumimoji="1" lang="zh-CN" altLang="en-US" sz="2000" kern="1200" cap="none" spc="0" normalizeH="0" baseline="0" noProof="0" dirty="0">
                <a:solidFill>
                  <a:prstClr val="black"/>
                </a:solidFill>
                <a:latin typeface="楷体" panose="02010609060101010101" pitchFamily="49" charset="-122"/>
                <a:ea typeface="楷体" panose="02010609060101010101" pitchFamily="49" charset="-122"/>
                <a:cs typeface="+mn-cs"/>
              </a:rPr>
              <a:t>函数的作⽤是什么？为何需要调⽤该函数？ </a:t>
            </a:r>
            <a:endParaRPr kumimoji="1" lang="en-US" altLang="zh-CN" sz="2000" kern="1200" cap="none" spc="0" normalizeH="0" baseline="0" noProof="0" dirty="0">
              <a:solidFill>
                <a:prstClr val="black"/>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3</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函数的作用是什么？有哪些可能导致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panic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的情况？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4</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 PA2PTE(pa) | perm | PTE_V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代码的含义是什么？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5</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walk()</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函数的具体流程是什么？传入参数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int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alloc</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有何作用？</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freewalk</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PTE_V) &amp;&amp;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(PTE_R|PTE_W|PTE_X)) == 0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判断的作用是什么？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7</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中虚拟地址与物理地址是如何映射的？虚拟地址又是如何布局的？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8</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的页表层次是怎样的？试以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64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位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X86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架构为例进行分析。 </a:t>
            </a:r>
            <a:endPar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noChangeArrowheads="1"/>
          </p:cNvSpPr>
          <p:nvPr>
            <p:ph idx="1"/>
          </p:nvPr>
        </p:nvSpPr>
        <p:spPr bwMode="auto">
          <a:xfrm>
            <a:off x="179388" y="915988"/>
            <a:ext cx="3671888" cy="3959225"/>
          </a:xfrm>
        </p:spPr>
        <p:txBody>
          <a:bodyPr vert="horz" wrap="square" lIns="91440" tIns="45720" rIns="91440" bIns="45720" numCol="1" anchor="t" anchorCtr="0" compatLnSpc="1"/>
          <a:lstStyle/>
          <a:p>
            <a:pPr marL="342900" marR="0" lvl="0" indent="-342900" algn="l" defTabSz="914400" rtl="0" eaLnBrk="0" fontAlgn="base" latinLnBrk="1" hangingPunct="0">
              <a:lnSpc>
                <a:spcPct val="100000"/>
              </a:lnSpc>
              <a:spcBef>
                <a:spcPct val="20000"/>
              </a:spcBef>
              <a:spcAft>
                <a:spcPct val="0"/>
              </a:spcAft>
              <a:buClrTx/>
              <a:buSzTx/>
              <a:buFontTx/>
              <a:buChar char="•"/>
              <a:defRPr/>
            </a:pP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用于页的向下对齐。页大小为 </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4KB</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，将地址与 </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~(PGSIZE − 1)</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按位取或也即将地址的后 </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12 </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位置 </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0</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1" hangingPunct="0">
              <a:lnSpc>
                <a:spcPct val="100000"/>
              </a:lnSpc>
              <a:spcBef>
                <a:spcPct val="20000"/>
              </a:spcBef>
              <a:spcAft>
                <a:spcPct val="0"/>
              </a:spcAft>
              <a:buClrTx/>
              <a:buSzTx/>
              <a:buFontTx/>
              <a:buNone/>
              <a:defRPr/>
            </a:pP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1" hangingPunct="0">
              <a:lnSpc>
                <a:spcPct val="100000"/>
              </a:lnSpc>
              <a:spcBef>
                <a:spcPct val="20000"/>
              </a:spcBef>
              <a:spcAft>
                <a:spcPct val="0"/>
              </a:spcAft>
              <a:buClrTx/>
              <a:buSzTx/>
              <a:buFontTx/>
              <a:buChar char="•"/>
              <a:defRPr/>
            </a:pPr>
            <a:r>
              <a:rPr kumimoji="1" lang="en-US" altLang="zh-CN" sz="18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mappages</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函数的作用是从虚拟地址 </a:t>
            </a:r>
            <a:r>
              <a:rPr kumimoji="1" lang="en-US" altLang="zh-CN" sz="18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va</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开始（</a:t>
            </a:r>
            <a:r>
              <a:rPr kumimoji="1" lang="en-US" altLang="zh-CN" sz="18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va</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对应物理地址为 </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pa</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）创建 </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PTE</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。所以调用该函数的原因就在于虚拟地址 </a:t>
            </a:r>
            <a:r>
              <a:rPr kumimoji="1" lang="en-US" altLang="zh-CN" sz="1800" b="0" i="0" u="none" strike="noStrike" kern="0" cap="none" spc="0" normalizeH="0" baseline="0" noProof="0" dirty="0" err="1">
                <a:ln>
                  <a:noFill/>
                </a:ln>
                <a:solidFill>
                  <a:schemeClr val="tx1"/>
                </a:solidFill>
                <a:effectLst/>
                <a:uLnTx/>
                <a:uFillTx/>
                <a:latin typeface="楷体" panose="02010609060101010101" pitchFamily="49" charset="-122"/>
                <a:ea typeface="楷体" panose="02010609060101010101" pitchFamily="49" charset="-122"/>
                <a:cs typeface="+mn-cs"/>
              </a:rPr>
              <a:t>va</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和大小 </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size </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并不一定是页对齐的，因此需要进行对齐，这样才能进行页表项的创建。</a:t>
            </a:r>
            <a:endPar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7411" name="标题 3"/>
          <p:cNvSpPr>
            <a:spLocks noGrp="1"/>
          </p:cNvSpPr>
          <p:nvPr>
            <p:ph type="title"/>
          </p:nvPr>
        </p:nvSpPr>
        <p:spPr>
          <a:xfrm>
            <a:off x="463550" y="112713"/>
            <a:ext cx="7900988" cy="873125"/>
          </a:xfrm>
          <a:noFill/>
          <a:ln>
            <a:noFill/>
          </a:ln>
        </p:spPr>
        <p:txBody>
          <a:bodyPr/>
          <a:p>
            <a:pPr>
              <a:buNone/>
            </a:pPr>
            <a:r>
              <a:rPr kumimoji="1" lang="en-US" altLang="zh-CN" sz="2400" dirty="0">
                <a:solidFill>
                  <a:schemeClr val="tx1"/>
                </a:solidFill>
                <a:latin typeface="华文隶书" panose="02010800040101010101" pitchFamily="2" charset="-122"/>
                <a:ea typeface="华文隶书" panose="02010800040101010101" pitchFamily="2" charset="-122"/>
                <a:cs typeface="+mj-cs"/>
              </a:rPr>
              <a:t>mappages() </a:t>
            </a:r>
            <a:r>
              <a:rPr kumimoji="1" lang="zh-CN" altLang="en-US" sz="2400" dirty="0">
                <a:solidFill>
                  <a:schemeClr val="tx1"/>
                </a:solidFill>
                <a:latin typeface="华文隶书" panose="02010800040101010101" pitchFamily="2" charset="-122"/>
                <a:ea typeface="华文隶书" panose="02010800040101010101" pitchFamily="2" charset="-122"/>
                <a:cs typeface="+mj-cs"/>
              </a:rPr>
              <a:t>函数中 </a:t>
            </a:r>
            <a:r>
              <a:rPr kumimoji="1" lang="en-US" altLang="zh-CN" sz="2400" dirty="0">
                <a:solidFill>
                  <a:schemeClr val="tx1"/>
                </a:solidFill>
                <a:latin typeface="华文隶书" panose="02010800040101010101" pitchFamily="2" charset="-122"/>
                <a:ea typeface="华文隶书" panose="02010800040101010101" pitchFamily="2" charset="-122"/>
                <a:cs typeface="+mj-cs"/>
              </a:rPr>
              <a:t>PGROUNDDOWN() </a:t>
            </a:r>
            <a:r>
              <a:rPr kumimoji="1" lang="zh-CN" altLang="en-US" sz="2400" dirty="0">
                <a:solidFill>
                  <a:schemeClr val="tx1"/>
                </a:solidFill>
                <a:latin typeface="华文隶书" panose="02010800040101010101" pitchFamily="2" charset="-122"/>
                <a:ea typeface="华文隶书" panose="02010800040101010101" pitchFamily="2" charset="-122"/>
                <a:cs typeface="+mj-cs"/>
              </a:rPr>
              <a:t>函数的作用是什么？为何需要调用该函数？</a:t>
            </a:r>
            <a:endParaRPr kumimoji="1" lang="zh-CN" altLang="en-US" sz="2400" dirty="0">
              <a:solidFill>
                <a:schemeClr val="tx1"/>
              </a:solidFill>
              <a:latin typeface="华文隶书" panose="02010800040101010101" pitchFamily="2" charset="-122"/>
              <a:ea typeface="华文隶书" panose="02010800040101010101" pitchFamily="2" charset="-122"/>
              <a:cs typeface="+mj-cs"/>
            </a:endParaRPr>
          </a:p>
        </p:txBody>
      </p:sp>
      <p:pic>
        <p:nvPicPr>
          <p:cNvPr id="16" name="图片 15"/>
          <p:cNvPicPr>
            <a:picLocks noChangeAspect="1"/>
          </p:cNvPicPr>
          <p:nvPr/>
        </p:nvPicPr>
        <p:blipFill>
          <a:blip r:embed="rId1"/>
          <a:srcRect r="30330" b="26070"/>
          <a:stretch>
            <a:fillRect/>
          </a:stretch>
        </p:blipFill>
        <p:spPr>
          <a:xfrm>
            <a:off x="3995738" y="1131888"/>
            <a:ext cx="4584700" cy="3344862"/>
          </a:xfrm>
          <a:prstGeom prst="rect">
            <a:avLst/>
          </a:prstGeom>
          <a:noFill/>
          <a:ln w="9525">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0" end="57"/>
                                            </p:txEl>
                                          </p:spTgt>
                                        </p:tgtEl>
                                        <p:attrNameLst>
                                          <p:attrName>style.visibility</p:attrName>
                                        </p:attrNameLst>
                                      </p:cBhvr>
                                      <p:to>
                                        <p:strVal val="visible"/>
                                      </p:to>
                                    </p:set>
                                    <p:animEffect transition="in" filter="fade">
                                      <p:cBhvr>
                                        <p:cTn id="7" dur="500"/>
                                        <p:tgtEl>
                                          <p:spTgt spid="3">
                                            <p:txEl>
                                              <p:charRg st="0" end="5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charRg st="58" end="170"/>
                                            </p:txEl>
                                          </p:spTgt>
                                        </p:tgtEl>
                                        <p:attrNameLst>
                                          <p:attrName>style.visibility</p:attrName>
                                        </p:attrNameLst>
                                      </p:cBhvr>
                                      <p:to>
                                        <p:strVal val="visible"/>
                                      </p:to>
                                    </p:set>
                                    <p:animEffect transition="in" filter="fade">
                                      <p:cBhvr>
                                        <p:cTn id="15" dur="500"/>
                                        <p:tgtEl>
                                          <p:spTgt spid="3">
                                            <p:txEl>
                                              <p:charRg st="58" end="17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7950" y="-7937"/>
            <a:ext cx="1819275" cy="461963"/>
          </a:xfrm>
          <a:prstGeom prst="rect">
            <a:avLst/>
          </a:prstGeom>
          <a:noFill/>
        </p:spPr>
        <p:txBody>
          <a:bodyPr wrap="none">
            <a:spAutoFit/>
          </a:bodyPr>
          <a:lstStyle/>
          <a:p>
            <a:pPr marR="0" defTabSz="914400">
              <a:buClrTx/>
              <a:buSzTx/>
              <a:buFontTx/>
              <a:buNone/>
              <a:defRPr/>
            </a:pPr>
            <a:r>
              <a:rPr kumimoji="1" lang="en-US" altLang="zh-CN"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rPr>
              <a:t>CONTENTS</a:t>
            </a:r>
            <a:endParaRPr kumimoji="1" lang="zh-CN" altLang="en-US" kern="1200" cap="none" spc="0" normalizeH="0" baseline="0" noProof="0" dirty="0">
              <a:solidFill>
                <a:schemeClr val="bg2">
                  <a:lumMod val="50000"/>
                </a:schemeClr>
              </a:solidFill>
              <a:latin typeface="Gulim" panose="020B0600000101010101" pitchFamily="34" charset="-127"/>
              <a:ea typeface="Gulim" panose="020B0600000101010101" pitchFamily="34" charset="-127"/>
              <a:cs typeface="+mn-cs"/>
            </a:endParaRPr>
          </a:p>
        </p:txBody>
      </p:sp>
      <p:sp>
        <p:nvSpPr>
          <p:cNvPr id="18435" name="文本框 2"/>
          <p:cNvSpPr txBox="1"/>
          <p:nvPr/>
        </p:nvSpPr>
        <p:spPr>
          <a:xfrm>
            <a:off x="2268538" y="1779588"/>
            <a:ext cx="184150" cy="461962"/>
          </a:xfrm>
          <a:prstGeom prst="rect">
            <a:avLst/>
          </a:prstGeom>
          <a:noFill/>
          <a:ln w="9525">
            <a:noFill/>
          </a:ln>
        </p:spPr>
        <p:txBody>
          <a:bodyPr wrap="none">
            <a:spAutoFit/>
          </a:bodyPr>
          <a:p>
            <a:endParaRPr lang="zh-CN" altLang="en-US" dirty="0">
              <a:latin typeface="Gulim" panose="020B0600000101010101" pitchFamily="34" charset="-127"/>
            </a:endParaRPr>
          </a:p>
        </p:txBody>
      </p:sp>
      <p:sp>
        <p:nvSpPr>
          <p:cNvPr id="5" name="文本框 4"/>
          <p:cNvSpPr txBox="1"/>
          <p:nvPr/>
        </p:nvSpPr>
        <p:spPr>
          <a:xfrm>
            <a:off x="215900" y="555625"/>
            <a:ext cx="8712200" cy="3786188"/>
          </a:xfrm>
          <a:prstGeom prst="rect">
            <a:avLst/>
          </a:prstGeom>
          <a:noFill/>
        </p:spPr>
        <p:txBody>
          <a:bodyPr>
            <a:spAutoFit/>
          </a:bodyPr>
          <a:lstStyle/>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1</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xv6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2</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PGROUNDDOWN()</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函数的作⽤是什么？为何需要调⽤该函数？</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 </a:t>
            </a:r>
            <a:endParaRPr kumimoji="1"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latin typeface="楷体" panose="02010609060101010101" pitchFamily="49" charset="-122"/>
                <a:ea typeface="楷体" panose="02010609060101010101" pitchFamily="49" charset="-122"/>
                <a:cs typeface="+mn-cs"/>
              </a:rPr>
              <a:t>3</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函数中</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panic()</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函数的作用是什么？有哪些可能导致 </a:t>
            </a:r>
            <a:r>
              <a:rPr kumimoji="1" lang="en-US" altLang="zh-CN" sz="2000" kern="1200" cap="none" spc="0" normalizeH="0" baseline="0" noProof="0" dirty="0">
                <a:latin typeface="楷体" panose="02010609060101010101" pitchFamily="49" charset="-122"/>
                <a:ea typeface="楷体" panose="02010609060101010101" pitchFamily="49" charset="-122"/>
                <a:cs typeface="+mn-cs"/>
              </a:rPr>
              <a:t>panic </a:t>
            </a:r>
            <a:r>
              <a:rPr kumimoji="1" lang="zh-CN" altLang="en-US" sz="2000" kern="1200" cap="none" spc="0" normalizeH="0" baseline="0" noProof="0" dirty="0">
                <a:latin typeface="楷体" panose="02010609060101010101" pitchFamily="49" charset="-122"/>
                <a:ea typeface="楷体" panose="02010609060101010101" pitchFamily="49" charset="-122"/>
                <a:cs typeface="+mn-cs"/>
              </a:rPr>
              <a:t>的情况？ </a:t>
            </a:r>
            <a:endParaRPr kumimoji="1"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4</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mappages</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函数中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 PA2PTE(pa) | perm | PTE_V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代码的含义是什么？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5</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walk()</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函数的具体流程是什么？传入参数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int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alloc</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有何作用？</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freewalk</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函数的具体流程是什么？</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PTE_V) &amp;&amp; (</a:t>
            </a:r>
            <a:r>
              <a:rPr kumimoji="1" lang="en-US" altLang="zh-CN" sz="2000" kern="1200" cap="none" spc="0" normalizeH="0" baseline="0" noProof="0" dirty="0" err="1">
                <a:solidFill>
                  <a:schemeClr val="bg1">
                    <a:lumMod val="65000"/>
                  </a:schemeClr>
                </a:solidFill>
                <a:latin typeface="楷体" panose="02010609060101010101" pitchFamily="49" charset="-122"/>
                <a:ea typeface="楷体" panose="02010609060101010101" pitchFamily="49" charset="-122"/>
                <a:cs typeface="+mn-cs"/>
              </a:rPr>
              <a:t>pte</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 &amp; (PTE_R|PTE_W|PTE_X)) == 0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判断的作用是什么？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7</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中虚拟地址与物理地址是如何映射的？虚拟地址又是如何布局的？ </a:t>
            </a:r>
            <a:endPar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a:p>
            <a:pPr marR="0" defTabSz="914400">
              <a:buClrTx/>
              <a:buSzTx/>
              <a:buFontTx/>
              <a:buNone/>
              <a:defRPr/>
            </a:pP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8</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Linux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的页表层次是怎样的？试以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64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位 </a:t>
            </a:r>
            <a:r>
              <a:rPr kumimoji="1" lang="en-US" altLang="zh-CN"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X86 </a:t>
            </a:r>
            <a:r>
              <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rPr>
              <a:t>架构为例进行分析。 </a:t>
            </a:r>
            <a:endParaRPr kumimoji="1" lang="zh-CN" altLang="en-US" sz="2000" kern="1200" cap="none" spc="0" normalizeH="0" baseline="0" noProof="0" dirty="0">
              <a:solidFill>
                <a:schemeClr val="bg1">
                  <a:lumMod val="65000"/>
                </a:schemeClr>
              </a:solidFill>
              <a:latin typeface="楷体" panose="02010609060101010101" pitchFamily="49" charset="-122"/>
              <a:ea typeface="楷体" panose="02010609060101010101" pitchFamily="49" charset="-122"/>
              <a:cs typeface="+mn-cs"/>
            </a:endParaRPr>
          </a:p>
        </p:txBody>
      </p:sp>
    </p:spTree>
  </p:cSld>
  <p:clrMapOvr>
    <a:masterClrMapping/>
  </p:clrMapOvr>
  <p:transition spd="slow">
    <p:wipe/>
  </p:transition>
</p:sld>
</file>

<file path=ppt/tags/tag1.xml><?xml version="1.0" encoding="utf-8"?>
<p:tagLst xmlns:p="http://schemas.openxmlformats.org/presentationml/2006/main">
  <p:tag name="commondata" val="eyJoZGlkIjoiYzljZGU0YzQ4NDNlM2MzZGZhZTYxZWQyZDk5NjNiY2YifQ=="/>
</p:tagLst>
</file>

<file path=ppt/theme/theme1.xml><?xml version="1.0" encoding="utf-8"?>
<a:theme xmlns:a="http://schemas.openxmlformats.org/drawingml/2006/main" name="B132">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B132">
      <a:majorFont>
        <a:latin typeface="-쉬리B"/>
        <a:ea typeface="-쉬리B"/>
        <a:cs typeface=""/>
      </a:majorFont>
      <a:minorFont>
        <a:latin typeface="-쉬리M"/>
        <a:ea typeface="-쉬리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1" hangingPunct="1">
          <a:lnSpc>
            <a:spcPct val="100000"/>
          </a:lnSpc>
          <a:spcBef>
            <a:spcPct val="0"/>
          </a:spcBef>
          <a:spcAft>
            <a:spcPct val="0"/>
          </a:spcAft>
          <a:buClrTx/>
          <a:buSzTx/>
          <a:buFontTx/>
          <a:buNone/>
          <a:def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1" hangingPunct="1">
          <a:lnSpc>
            <a:spcPct val="100000"/>
          </a:lnSpc>
          <a:spcBef>
            <a:spcPct val="0"/>
          </a:spcBef>
          <a:spcAft>
            <a:spcPct val="0"/>
          </a:spcAft>
          <a:buClrTx/>
          <a:buSzTx/>
          <a:buFontTx/>
          <a:buNone/>
          <a:def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defRPr>
        </a:defPPr>
      </a:lstStyle>
    </a:lnDef>
  </a:objectDefaults>
  <a:extraClrSchemeLst>
    <a:extraClrScheme>
      <a:clrScheme name="B13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13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13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13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13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13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13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132">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B132">
      <a:majorFont>
        <a:latin typeface="-쉬리B"/>
        <a:ea typeface="-쉬리B"/>
        <a:cs typeface=""/>
      </a:majorFont>
      <a:minorFont>
        <a:latin typeface="-쉬리M"/>
        <a:ea typeface="-쉬리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1" hangingPunct="1">
          <a:lnSpc>
            <a:spcPct val="100000"/>
          </a:lnSpc>
          <a:spcBef>
            <a:spcPct val="0"/>
          </a:spcBef>
          <a:spcAft>
            <a:spcPct val="0"/>
          </a:spcAft>
          <a:buClrTx/>
          <a:buSzTx/>
          <a:buFontTx/>
          <a:buNone/>
          <a:def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1" hangingPunct="1">
          <a:lnSpc>
            <a:spcPct val="100000"/>
          </a:lnSpc>
          <a:spcBef>
            <a:spcPct val="0"/>
          </a:spcBef>
          <a:spcAft>
            <a:spcPct val="0"/>
          </a:spcAft>
          <a:buClrTx/>
          <a:buSzTx/>
          <a:buFontTx/>
          <a:buNone/>
          <a:def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defRPr>
        </a:defPPr>
      </a:lstStyle>
    </a:lnDef>
  </a:objectDefaults>
  <a:extraClrSchemeLst>
    <a:extraClrScheme>
      <a:clrScheme name="B13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13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13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13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13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13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13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132">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B132">
      <a:majorFont>
        <a:latin typeface="-쉬리B"/>
        <a:ea typeface="-쉬리B"/>
        <a:cs typeface=""/>
      </a:majorFont>
      <a:minorFont>
        <a:latin typeface="-쉬리M"/>
        <a:ea typeface="-쉬리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1" hangingPunct="1">
          <a:lnSpc>
            <a:spcPct val="100000"/>
          </a:lnSpc>
          <a:spcBef>
            <a:spcPct val="0"/>
          </a:spcBef>
          <a:spcAft>
            <a:spcPct val="0"/>
          </a:spcAft>
          <a:buClrTx/>
          <a:buSzTx/>
          <a:buFontTx/>
          <a:buNone/>
          <a:def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1" hangingPunct="1">
          <a:lnSpc>
            <a:spcPct val="100000"/>
          </a:lnSpc>
          <a:spcBef>
            <a:spcPct val="0"/>
          </a:spcBef>
          <a:spcAft>
            <a:spcPct val="0"/>
          </a:spcAft>
          <a:buClrTx/>
          <a:buSzTx/>
          <a:buFontTx/>
          <a:buNone/>
          <a:defRPr kumimoji="1" lang="ko-KR" altLang="en-US" sz="24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defRPr>
        </a:defPPr>
      </a:lstStyle>
    </a:lnDef>
  </a:objectDefaults>
  <a:extraClrSchemeLst>
    <a:extraClrScheme>
      <a:clrScheme name="B13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13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13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13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13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13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13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6659</Words>
  <Application>WPS 演示</Application>
  <PresentationFormat/>
  <Paragraphs>180</Paragraphs>
  <Slides>27</Slides>
  <Notes>0</Notes>
  <HiddenSlides>0</HiddenSlides>
  <MMClips>0</MMClips>
  <ScaleCrop>false</ScaleCrop>
  <HeadingPairs>
    <vt:vector size="6" baseType="variant">
      <vt:variant>
        <vt:lpstr>已用的字体</vt:lpstr>
      </vt:variant>
      <vt:variant>
        <vt:i4>17</vt:i4>
      </vt:variant>
      <vt:variant>
        <vt:lpstr>主题</vt:lpstr>
      </vt:variant>
      <vt:variant>
        <vt:i4>4</vt:i4>
      </vt:variant>
      <vt:variant>
        <vt:lpstr>幻灯片标题</vt:lpstr>
      </vt:variant>
      <vt:variant>
        <vt:i4>27</vt:i4>
      </vt:variant>
    </vt:vector>
  </HeadingPairs>
  <TitlesOfParts>
    <vt:vector size="48" baseType="lpstr">
      <vt:lpstr>Arial</vt:lpstr>
      <vt:lpstr>宋体</vt:lpstr>
      <vt:lpstr>Wingdings</vt:lpstr>
      <vt:lpstr>Gulim</vt:lpstr>
      <vt:lpstr>-쉬리B</vt:lpstr>
      <vt:lpstr>-쉬리M</vt:lpstr>
      <vt:lpstr>等线</vt:lpstr>
      <vt:lpstr>Malgun Gothic</vt:lpstr>
      <vt:lpstr>Calibri</vt:lpstr>
      <vt:lpstr>方正姚体</vt:lpstr>
      <vt:lpstr>华文楷体</vt:lpstr>
      <vt:lpstr>楷体</vt:lpstr>
      <vt:lpstr>华文隶书</vt:lpstr>
      <vt:lpstr>Arial Black</vt:lpstr>
      <vt:lpstr>黑体</vt:lpstr>
      <vt:lpstr>微软雅黑</vt:lpstr>
      <vt:lpstr>Arial Unicode MS</vt:lpstr>
      <vt:lpstr>B132</vt:lpstr>
      <vt:lpstr>自定义设计方案</vt:lpstr>
      <vt:lpstr>1_B132</vt:lpstr>
      <vt:lpstr>2_B132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Linux中虚拟地址与物理地址是如何映射的？虚拟地址又是如何布局的？ </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WPS_1641370353</cp:lastModifiedBy>
  <cp:revision>2</cp:revision>
  <dcterms:created xsi:type="dcterms:W3CDTF">2001-07-18T23:57:34Z</dcterms:created>
  <dcterms:modified xsi:type="dcterms:W3CDTF">2023-11-29T07:02:52Z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A8CC5E3F2CE04D30B1D9C1EBFC7DE70C_12</vt:lpwstr>
  </property>
  <property fmtid="{D5CDD505-2E9C-101B-9397-08002B2CF9AE}" pid="3" name="KSOProductBuildVer">
    <vt:lpwstr>2052-12.1.0.15990</vt:lpwstr>
  </property>
</Properties>
</file>